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1" r:id="rId12"/>
    <p:sldId id="329" r:id="rId13"/>
    <p:sldId id="328" r:id="rId14"/>
    <p:sldId id="326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1095" y="3081020"/>
            <a:ext cx="482917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487805" y="980440"/>
            <a:ext cx="7411720" cy="2053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831215" y="3113405"/>
            <a:ext cx="8716010" cy="3794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4725035"/>
            <a:ext cx="748982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21"/>
          <a:stretch>
            <a:fillRect/>
          </a:stretch>
        </p:blipFill>
        <p:spPr>
          <a:xfrm>
            <a:off x="10154285" y="836930"/>
            <a:ext cx="1121410" cy="19532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5" r="53715"/>
          <a:stretch>
            <a:fillRect/>
          </a:stretch>
        </p:blipFill>
        <p:spPr>
          <a:xfrm>
            <a:off x="10128885" y="2853055"/>
            <a:ext cx="1172845" cy="195326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1" r="25288"/>
          <a:stretch>
            <a:fillRect/>
          </a:stretch>
        </p:blipFill>
        <p:spPr>
          <a:xfrm>
            <a:off x="10154285" y="4743450"/>
            <a:ext cx="1243965" cy="19532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210550" y="4743450"/>
            <a:ext cx="133604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715" y="5517515"/>
            <a:ext cx="531812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20765" y="5517515"/>
            <a:ext cx="344551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715" y="6237605"/>
            <a:ext cx="35369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15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79"/>
          <a:stretch>
            <a:fillRect/>
          </a:stretch>
        </p:blipFill>
        <p:spPr>
          <a:xfrm>
            <a:off x="5735955" y="2997200"/>
            <a:ext cx="2927985" cy="3780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5229" y="3416347"/>
            <a:ext cx="533198" cy="39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9814" y="3387782"/>
            <a:ext cx="495113" cy="47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83466" y="3882896"/>
            <a:ext cx="523677" cy="39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21098" y="3882896"/>
            <a:ext cx="495113" cy="47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88202" y="4644609"/>
            <a:ext cx="409420" cy="39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30620" y="4654130"/>
            <a:ext cx="514156" cy="48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92836" y="5196850"/>
            <a:ext cx="409420" cy="39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49814" y="5158765"/>
            <a:ext cx="514156" cy="49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9380" y="1700530"/>
            <a:ext cx="8874760" cy="3192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7" r="42429"/>
          <a:stretch>
            <a:fillRect/>
          </a:stretch>
        </p:blipFill>
        <p:spPr>
          <a:xfrm>
            <a:off x="9192260" y="1916430"/>
            <a:ext cx="2733040" cy="33369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033635" y="2277110"/>
            <a:ext cx="4749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635615" y="2204720"/>
            <a:ext cx="4749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0550" y="2708910"/>
            <a:ext cx="4749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36630" y="2708910"/>
            <a:ext cx="47498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80550" y="3284855"/>
            <a:ext cx="47498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36630" y="3392805"/>
            <a:ext cx="47498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62210" y="3783330"/>
            <a:ext cx="47498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632440" y="3783330"/>
            <a:ext cx="43053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5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08685"/>
            <a:ext cx="10558780" cy="4871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68165" y="4239895"/>
            <a:ext cx="93662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1" r="20203" b="8165"/>
          <a:stretch>
            <a:fillRect/>
          </a:stretch>
        </p:blipFill>
        <p:spPr>
          <a:xfrm>
            <a:off x="2999740" y="5085080"/>
            <a:ext cx="7322820" cy="1573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837135"/>
            <a:ext cx="1033596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022992" y="5220774"/>
            <a:ext cx="468633" cy="46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3111" y="5238135"/>
            <a:ext cx="485990" cy="3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124585"/>
            <a:ext cx="10128930" cy="4702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3340" y="3289935"/>
            <a:ext cx="113855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1341120"/>
            <a:ext cx="10128930" cy="3792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05988" y="3542754"/>
            <a:ext cx="552241" cy="48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5685" y="4505284"/>
            <a:ext cx="542720" cy="40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772920"/>
            <a:ext cx="10200685" cy="2534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7440" y="3364127"/>
            <a:ext cx="323727" cy="39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340000" cy="5866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4102623"/>
            <a:ext cx="380856" cy="36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908685"/>
            <a:ext cx="10200685" cy="4785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0824" y="3196795"/>
            <a:ext cx="418942" cy="362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 b="4505"/>
          <a:stretch>
            <a:fillRect/>
          </a:stretch>
        </p:blipFill>
        <p:spPr>
          <a:xfrm>
            <a:off x="983615" y="1196975"/>
            <a:ext cx="10200685" cy="4257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1756" y="3435889"/>
            <a:ext cx="380856" cy="36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360045" y="899795"/>
            <a:ext cx="4151675" cy="11150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2927985" y="1895475"/>
            <a:ext cx="6508750" cy="27578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343660" y="4725035"/>
            <a:ext cx="9984785" cy="18764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2024-11-17T04:14:18Z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