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6620" y="3071495"/>
            <a:ext cx="78581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412875"/>
            <a:ext cx="10056540" cy="303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4692" y="3052634"/>
            <a:ext cx="380856" cy="3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1842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3149600"/>
            <a:ext cx="8524240" cy="22644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7926"/>
          <a:stretch>
            <a:fillRect/>
          </a:stretch>
        </p:blipFill>
        <p:spPr>
          <a:xfrm>
            <a:off x="2127885" y="1196975"/>
            <a:ext cx="7848600" cy="2264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1" r="11317"/>
          <a:stretch>
            <a:fillRect/>
          </a:stretch>
        </p:blipFill>
        <p:spPr>
          <a:xfrm>
            <a:off x="1199515" y="3529760"/>
            <a:ext cx="10056540" cy="29427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21635" y="3558540"/>
            <a:ext cx="78613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345" y="3611245"/>
            <a:ext cx="89217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6951" y="5003654"/>
            <a:ext cx="1094962" cy="49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02240" y="5013194"/>
            <a:ext cx="1094962" cy="48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84709" y="5881413"/>
            <a:ext cx="1142569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9998" y="5881413"/>
            <a:ext cx="866448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0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b="32312"/>
          <a:stretch>
            <a:fillRect/>
          </a:stretch>
        </p:blipFill>
        <p:spPr>
          <a:xfrm>
            <a:off x="3288030" y="4293235"/>
            <a:ext cx="7523480" cy="223266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 t="72038" r="50470"/>
          <a:stretch>
            <a:fillRect/>
          </a:stretch>
        </p:blipFill>
        <p:spPr>
          <a:xfrm>
            <a:off x="10391775" y="5661660"/>
            <a:ext cx="1800180" cy="922020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53" b="23591"/>
          <a:stretch>
            <a:fillRect/>
          </a:stretch>
        </p:blipFill>
        <p:spPr>
          <a:xfrm>
            <a:off x="263525" y="4365625"/>
            <a:ext cx="2644140" cy="19691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5" y="4442460"/>
            <a:ext cx="2668270" cy="190944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143885" y="4293235"/>
            <a:ext cx="503618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5640" y="5157470"/>
            <a:ext cx="774954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091180" y="5899785"/>
            <a:ext cx="8813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08120" y="5725160"/>
            <a:ext cx="814260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9"/>
          <a:stretch>
            <a:fillRect/>
          </a:stretch>
        </p:blipFill>
        <p:spPr>
          <a:xfrm>
            <a:off x="360045" y="1125015"/>
            <a:ext cx="11339830" cy="434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4"/>
          <a:stretch>
            <a:fillRect/>
          </a:stretch>
        </p:blipFill>
        <p:spPr>
          <a:xfrm>
            <a:off x="3143885" y="980440"/>
            <a:ext cx="6168435" cy="50431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143885" y="2492375"/>
            <a:ext cx="1959610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69590" y="3724910"/>
            <a:ext cx="106489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600190" y="1196340"/>
            <a:ext cx="312737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999740" y="5085080"/>
            <a:ext cx="670052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890"/>
            <a:ext cx="103434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14682" y="4307983"/>
            <a:ext cx="182377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9943" y="4864356"/>
            <a:ext cx="295278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1145" y="5673090"/>
            <a:ext cx="86677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341120"/>
            <a:ext cx="10128930" cy="3866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9830" y="1931800"/>
            <a:ext cx="323727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0636" y="1931800"/>
            <a:ext cx="590326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8910" y="3427095"/>
            <a:ext cx="124777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71490" y="3324225"/>
            <a:ext cx="6959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9226" y="3741322"/>
            <a:ext cx="590327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701165"/>
            <a:ext cx="10128930" cy="2738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72554" y="2874882"/>
            <a:ext cx="1456775" cy="41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853" y="3762171"/>
            <a:ext cx="1142569" cy="40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98855" y="981075"/>
            <a:ext cx="10128930" cy="4961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3772" y="2676530"/>
            <a:ext cx="552241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3085" y="4332605"/>
            <a:ext cx="12522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6719" y="5324169"/>
            <a:ext cx="1142569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981075"/>
            <a:ext cx="9408840" cy="5620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34009" y="2686395"/>
            <a:ext cx="542720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5420" y="2695921"/>
            <a:ext cx="552240" cy="3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220" y="4277360"/>
            <a:ext cx="371475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46654" y="4181944"/>
            <a:ext cx="542720" cy="4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5244" y="5687019"/>
            <a:ext cx="542720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9677" y="5687019"/>
            <a:ext cx="542720" cy="40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950" y="900000"/>
            <a:ext cx="97325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1163" y="4716651"/>
            <a:ext cx="367727" cy="31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/>
          <a:stretch>
            <a:fillRect/>
          </a:stretch>
        </p:blipFill>
        <p:spPr>
          <a:xfrm>
            <a:off x="1055370" y="1628775"/>
            <a:ext cx="10081305" cy="16154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1750695" y="3077845"/>
            <a:ext cx="7896270" cy="177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11707" y="3440045"/>
            <a:ext cx="380856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1412875"/>
            <a:ext cx="9984785" cy="3571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995" y="2593893"/>
            <a:ext cx="418942" cy="37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