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9850" y="3086100"/>
            <a:ext cx="69723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224280"/>
            <a:ext cx="10544810" cy="45446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23" r="9413" b="9934"/>
          <a:stretch>
            <a:fillRect/>
          </a:stretch>
        </p:blipFill>
        <p:spPr>
          <a:xfrm>
            <a:off x="10632440" y="1523365"/>
            <a:ext cx="1499235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908685"/>
            <a:ext cx="10272440" cy="537591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21385" y="1875155"/>
            <a:ext cx="4617720" cy="121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6920" y="3329305"/>
            <a:ext cx="4782185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1354" y="4807590"/>
            <a:ext cx="6503123" cy="41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79780" y="5674995"/>
            <a:ext cx="712089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00000"/>
            <a:ext cx="940063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99515" y="908685"/>
            <a:ext cx="10056540" cy="517842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856615" y="1926590"/>
            <a:ext cx="656082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0435" y="2949575"/>
            <a:ext cx="622935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1</a:t>
            </a:r>
            <a:endParaRPr lang="en-US" altLang="zh-CN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61384" y="3855776"/>
            <a:ext cx="5389118" cy="36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61415" y="4695190"/>
            <a:ext cx="10507980" cy="197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19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00000"/>
            <a:ext cx="11340000" cy="55268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85838" y="4759282"/>
            <a:ext cx="609370" cy="39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8810" y="5778895"/>
            <a:ext cx="590327" cy="39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1628775"/>
            <a:ext cx="10200685" cy="3071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87499" y="3021742"/>
            <a:ext cx="571284" cy="39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19489" y="3021742"/>
            <a:ext cx="580807" cy="39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39"/>
          <a:stretch>
            <a:fillRect/>
          </a:stretch>
        </p:blipFill>
        <p:spPr>
          <a:xfrm>
            <a:off x="1199515" y="908685"/>
            <a:ext cx="969649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4355" y="1993265"/>
            <a:ext cx="190563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52695" y="3197955"/>
            <a:ext cx="1641700" cy="38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87662" y="4169899"/>
            <a:ext cx="1614490" cy="39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08713" y="6113787"/>
            <a:ext cx="825385" cy="38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2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86397" y="4522832"/>
            <a:ext cx="418942" cy="362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54"/>
          <a:stretch>
            <a:fillRect/>
          </a:stretch>
        </p:blipFill>
        <p:spPr>
          <a:xfrm>
            <a:off x="1127760" y="899795"/>
            <a:ext cx="991239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66496" y="1268477"/>
            <a:ext cx="377271" cy="36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60"/>
          <a:stretch>
            <a:fillRect/>
          </a:stretch>
        </p:blipFill>
        <p:spPr>
          <a:xfrm>
            <a:off x="1247775" y="764540"/>
            <a:ext cx="969649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87126" y="4044993"/>
            <a:ext cx="364108" cy="34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64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69" r="10678" b="23944"/>
          <a:stretch>
            <a:fillRect/>
          </a:stretch>
        </p:blipFill>
        <p:spPr>
          <a:xfrm>
            <a:off x="6273165" y="3429000"/>
            <a:ext cx="411099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240" y="1196975"/>
            <a:ext cx="10128930" cy="428307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736600" y="3100705"/>
            <a:ext cx="360807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93109" y="4087752"/>
            <a:ext cx="2923073" cy="391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93140" y="4965700"/>
            <a:ext cx="649224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9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2024-11-17T03:37:47Z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