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3061970"/>
            <a:ext cx="60388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745"/>
            <a:ext cx="11340000" cy="4738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5" r="11317" b="49693"/>
          <a:stretch>
            <a:fillRect/>
          </a:stretch>
        </p:blipFill>
        <p:spPr>
          <a:xfrm>
            <a:off x="6096000" y="4580890"/>
            <a:ext cx="3493770" cy="2078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6374"/>
          <a:stretch>
            <a:fillRect/>
          </a:stretch>
        </p:blipFill>
        <p:spPr>
          <a:xfrm>
            <a:off x="1199515" y="1196975"/>
            <a:ext cx="10056540" cy="41133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084709" y="2302901"/>
            <a:ext cx="3589571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9419" y="3141724"/>
            <a:ext cx="3646700" cy="4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51258" y="3990079"/>
            <a:ext cx="1247304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1415" y="4791075"/>
            <a:ext cx="754570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10543540" cy="5177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5085080"/>
            <a:ext cx="3658235" cy="131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5085080"/>
            <a:ext cx="3498850" cy="1572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94"/>
          <a:stretch>
            <a:fillRect/>
          </a:stretch>
        </p:blipFill>
        <p:spPr>
          <a:xfrm>
            <a:off x="1680845" y="908685"/>
            <a:ext cx="638433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47190" y="1801495"/>
            <a:ext cx="394081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800" y="2491740"/>
            <a:ext cx="653288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7142" y="3266192"/>
            <a:ext cx="3037577" cy="31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093102" y="4007059"/>
            <a:ext cx="1539824" cy="30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58670" y="4747895"/>
            <a:ext cx="178117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33500" y="5951855"/>
            <a:ext cx="723138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3175000"/>
            <a:ext cx="3498850" cy="157289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600190" y="908685"/>
            <a:ext cx="2339340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5" grpId="0" bldLvl="0" animBg="1"/>
      <p:bldP spid="16" grpId="0" bldLvl="0" animBg="1"/>
      <p:bldP spid="17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980"/>
            <a:ext cx="11340000" cy="3451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20478"/>
          <a:stretch>
            <a:fillRect/>
          </a:stretch>
        </p:blipFill>
        <p:spPr>
          <a:xfrm>
            <a:off x="1127760" y="1628775"/>
            <a:ext cx="10128885" cy="352869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04035" y="3752215"/>
            <a:ext cx="57378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1895" y="3572510"/>
            <a:ext cx="306578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57205" y="3752215"/>
            <a:ext cx="101790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4581525"/>
            <a:ext cx="612711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4481"/>
          <a:stretch>
            <a:fillRect/>
          </a:stretch>
        </p:blipFill>
        <p:spPr>
          <a:xfrm>
            <a:off x="1127760" y="1484630"/>
            <a:ext cx="10056540" cy="35373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96390" y="3524885"/>
            <a:ext cx="344170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0813" y="4572604"/>
            <a:ext cx="1951889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981075"/>
            <a:ext cx="9840640" cy="4787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1380" y="4128770"/>
            <a:ext cx="482536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5313" y="4433981"/>
            <a:ext cx="2675516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7857" y="5015789"/>
            <a:ext cx="1009269" cy="34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1120" y="5251450"/>
            <a:ext cx="148399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890"/>
            <a:ext cx="102938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3695" y="4734560"/>
            <a:ext cx="277368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7795" y="5504815"/>
            <a:ext cx="30549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9625" y="6254750"/>
            <a:ext cx="175641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557020"/>
            <a:ext cx="10056540" cy="341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415" y="2806100"/>
            <a:ext cx="2456523" cy="3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345" y="3645039"/>
            <a:ext cx="3161108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90800" y="4540885"/>
            <a:ext cx="157797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37982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81" r="10678" b="23663"/>
          <a:stretch>
            <a:fillRect/>
          </a:stretch>
        </p:blipFill>
        <p:spPr>
          <a:xfrm>
            <a:off x="8707120" y="3688715"/>
            <a:ext cx="2279015" cy="2913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19592"/>
          <a:stretch>
            <a:fillRect/>
          </a:stretch>
        </p:blipFill>
        <p:spPr>
          <a:xfrm>
            <a:off x="1055370" y="1268730"/>
            <a:ext cx="10128930" cy="4113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270" y="2216150"/>
            <a:ext cx="345694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8405" y="3250565"/>
            <a:ext cx="22745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15135" y="4079240"/>
            <a:ext cx="153035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39" y="4869646"/>
            <a:ext cx="4579798" cy="4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2024-11-16T05:44:50Z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