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870"/>
            <a:ext cx="11340000" cy="11165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3035"/>
            <a:ext cx="11340000" cy="4853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2856" y="1710970"/>
            <a:ext cx="752191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8473" y="2254482"/>
            <a:ext cx="733148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7692" y="2807529"/>
            <a:ext cx="447506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9934" y="3351041"/>
            <a:ext cx="323727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96055" y="4447600"/>
            <a:ext cx="571284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4065" y="5544159"/>
            <a:ext cx="447506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835"/>
            <a:ext cx="11340000" cy="3844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735" y="2228945"/>
            <a:ext cx="228513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6644" y="3869803"/>
            <a:ext cx="228513" cy="19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19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0186" y="2075331"/>
            <a:ext cx="228513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6886" y="4591923"/>
            <a:ext cx="218992" cy="1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02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1529231"/>
            <a:ext cx="4941612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2024989"/>
            <a:ext cx="3427707" cy="1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294" y="2501679"/>
            <a:ext cx="1304433" cy="1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294" y="2968836"/>
            <a:ext cx="1561511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221957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63875" y="4048125"/>
            <a:ext cx="32943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3850" y="4782185"/>
            <a:ext cx="2361565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63850" y="5248910"/>
            <a:ext cx="156146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3817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1531" y="3550972"/>
            <a:ext cx="1923324" cy="1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1885" y="4028440"/>
            <a:ext cx="141859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1581" y="4505389"/>
            <a:ext cx="1094962" cy="1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3017" y="4963508"/>
            <a:ext cx="4760705" cy="20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638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98170" y="1891030"/>
            <a:ext cx="28752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1600" y="1896110"/>
            <a:ext cx="300863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220" y="2367915"/>
            <a:ext cx="288480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9700" y="2372995"/>
            <a:ext cx="264668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745" y="2834005"/>
            <a:ext cx="616966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37853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17078" y="5078753"/>
            <a:ext cx="2437481" cy="1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2285" y="5450205"/>
            <a:ext cx="35617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7078" y="6280159"/>
            <a:ext cx="3361057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9025"/>
            <a:ext cx="11340000" cy="2784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60" y="3066609"/>
            <a:ext cx="3446750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60" y="3543417"/>
            <a:ext cx="4151335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181" y="4020224"/>
            <a:ext cx="4284634" cy="2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703" y="4497031"/>
            <a:ext cx="4170377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2024-11-16T04:56:11Z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