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24" r:id="rId4"/>
    <p:sldId id="339" r:id="rId5"/>
    <p:sldId id="338" r:id="rId6"/>
    <p:sldId id="336" r:id="rId7"/>
    <p:sldId id="354" r:id="rId8"/>
    <p:sldId id="335" r:id="rId9"/>
    <p:sldId id="334" r:id="rId10"/>
    <p:sldId id="333" r:id="rId11"/>
    <p:sldId id="332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76370" y="2357120"/>
            <a:ext cx="4238625" cy="2143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0149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0"/>
          <a:stretch>
            <a:fillRect/>
          </a:stretch>
        </p:blipFill>
        <p:spPr>
          <a:xfrm>
            <a:off x="3174365" y="2853055"/>
            <a:ext cx="5890260" cy="350964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 b="15110"/>
          <a:stretch>
            <a:fillRect/>
          </a:stretch>
        </p:blipFill>
        <p:spPr>
          <a:xfrm>
            <a:off x="1103630" y="899795"/>
            <a:ext cx="9984785" cy="26731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79905" y="2958465"/>
            <a:ext cx="5715635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0"/>
          <a:stretch>
            <a:fillRect/>
          </a:stretch>
        </p:blipFill>
        <p:spPr>
          <a:xfrm>
            <a:off x="3305175" y="3525520"/>
            <a:ext cx="5567680" cy="3317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55370" y="899795"/>
            <a:ext cx="10128930" cy="4019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50695" y="2792730"/>
            <a:ext cx="7567295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0"/>
          <a:stretch>
            <a:fillRect/>
          </a:stretch>
        </p:blipFill>
        <p:spPr>
          <a:xfrm>
            <a:off x="7608570" y="4004945"/>
            <a:ext cx="4307840" cy="256667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9408795" y="2853055"/>
            <a:ext cx="1949450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703705" y="3717290"/>
            <a:ext cx="5730875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1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127760" y="836930"/>
            <a:ext cx="10056540" cy="4688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32299" y="2790588"/>
            <a:ext cx="9188161" cy="447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0"/>
          <a:stretch>
            <a:fillRect/>
          </a:stretch>
        </p:blipFill>
        <p:spPr>
          <a:xfrm>
            <a:off x="4151630" y="4220845"/>
            <a:ext cx="4307840" cy="256667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711325" y="3606800"/>
            <a:ext cx="953897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31950" y="4293235"/>
            <a:ext cx="1624965" cy="789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226390"/>
            <a:ext cx="11340000" cy="44054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055370" y="1484630"/>
            <a:ext cx="10056540" cy="372554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175"/>
          <a:stretch>
            <a:fillRect/>
          </a:stretch>
        </p:blipFill>
        <p:spPr>
          <a:xfrm>
            <a:off x="2495550" y="1988820"/>
            <a:ext cx="7464470" cy="25019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457450" y="3144520"/>
            <a:ext cx="5988050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57450" y="3965575"/>
            <a:ext cx="8275320" cy="42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24790"/>
            <a:ext cx="11340000" cy="45470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825307" y="4975994"/>
            <a:ext cx="1056876" cy="505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1055370" y="1412875"/>
            <a:ext cx="10200685" cy="38430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26105" y="2605029"/>
            <a:ext cx="1056876" cy="514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67869" y="3558589"/>
            <a:ext cx="1152090" cy="514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19222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1"/>
          <a:stretch>
            <a:fillRect/>
          </a:stretch>
        </p:blipFill>
        <p:spPr>
          <a:xfrm>
            <a:off x="2263775" y="1988820"/>
            <a:ext cx="7664450" cy="416750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 b="50337"/>
          <a:stretch>
            <a:fillRect/>
          </a:stretch>
        </p:blipFill>
        <p:spPr>
          <a:xfrm>
            <a:off x="983615" y="1002665"/>
            <a:ext cx="10272395" cy="18726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87650" y="1240922"/>
            <a:ext cx="1066397" cy="514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44426" y="2240745"/>
            <a:ext cx="314206" cy="390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1"/>
          <a:stretch>
            <a:fillRect/>
          </a:stretch>
        </p:blipFill>
        <p:spPr>
          <a:xfrm>
            <a:off x="3343275" y="3272155"/>
            <a:ext cx="5553710" cy="3020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486" r="9413"/>
          <a:stretch>
            <a:fillRect/>
          </a:stretch>
        </p:blipFill>
        <p:spPr>
          <a:xfrm>
            <a:off x="983615" y="1052830"/>
            <a:ext cx="10272395" cy="175387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439842" y="1216839"/>
            <a:ext cx="1828110" cy="390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21890" y="2021840"/>
            <a:ext cx="1932305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1"/>
          <a:stretch>
            <a:fillRect/>
          </a:stretch>
        </p:blipFill>
        <p:spPr>
          <a:xfrm>
            <a:off x="3343275" y="3272155"/>
            <a:ext cx="5553710" cy="3020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983615" y="836930"/>
            <a:ext cx="10200685" cy="28727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53746" y="1132966"/>
            <a:ext cx="599848" cy="391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39842" y="2087262"/>
            <a:ext cx="618891" cy="381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19741" y="3032015"/>
            <a:ext cx="599848" cy="391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1"/>
          <a:stretch>
            <a:fillRect/>
          </a:stretch>
        </p:blipFill>
        <p:spPr>
          <a:xfrm>
            <a:off x="3307080" y="3644900"/>
            <a:ext cx="5553710" cy="3020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7831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007204" y="4167890"/>
            <a:ext cx="5236775" cy="457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40865" y="5013960"/>
            <a:ext cx="5854065" cy="1431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896225" y="4004945"/>
            <a:ext cx="3812540" cy="2656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2170" y="3644900"/>
            <a:ext cx="2800350" cy="2800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055370" y="1917065"/>
            <a:ext cx="10272440" cy="39649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07365" y="3270653"/>
            <a:ext cx="875969" cy="390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07365" y="4233270"/>
            <a:ext cx="875969" cy="390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77138" y="5205419"/>
            <a:ext cx="590327" cy="390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463790" y="1701165"/>
            <a:ext cx="3805555" cy="1475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8615" y="789305"/>
            <a:ext cx="2319020" cy="2319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63</cp:revision>
  <dcterms:created xsi:type="dcterms:W3CDTF">2015-09-16T06:44:00Z</dcterms:created>
  <dcterms:modified xsi:type="dcterms:W3CDTF">2024-11-17T04:08:43Z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