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2" r:id="rId5"/>
    <p:sldId id="341" r:id="rId6"/>
    <p:sldId id="339" r:id="rId7"/>
    <p:sldId id="338" r:id="rId8"/>
    <p:sldId id="337" r:id="rId9"/>
    <p:sldId id="335" r:id="rId10"/>
    <p:sldId id="333" r:id="rId11"/>
    <p:sldId id="332" r:id="rId12"/>
    <p:sldId id="330" r:id="rId13"/>
    <p:sldId id="329" r:id="rId14"/>
    <p:sldId id="360" r:id="rId15"/>
    <p:sldId id="328" r:id="rId16"/>
    <p:sldId id="327" r:id="rId17"/>
    <p:sldId id="325" r:id="rId18"/>
    <p:sldId id="361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4370" y="3081020"/>
            <a:ext cx="57626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522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6" r="27825"/>
          <a:stretch>
            <a:fillRect/>
          </a:stretch>
        </p:blipFill>
        <p:spPr>
          <a:xfrm>
            <a:off x="2280285" y="1917065"/>
            <a:ext cx="7631430" cy="45694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4" r="12588"/>
          <a:stretch>
            <a:fillRect/>
          </a:stretch>
        </p:blipFill>
        <p:spPr>
          <a:xfrm>
            <a:off x="1271905" y="1124380"/>
            <a:ext cx="9912395" cy="17477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6" r="27825"/>
          <a:stretch>
            <a:fillRect/>
          </a:stretch>
        </p:blipFill>
        <p:spPr>
          <a:xfrm>
            <a:off x="3143885" y="2997200"/>
            <a:ext cx="6104890" cy="36556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 b="41890"/>
          <a:stretch>
            <a:fillRect/>
          </a:stretch>
        </p:blipFill>
        <p:spPr>
          <a:xfrm>
            <a:off x="1055370" y="743585"/>
            <a:ext cx="10128885" cy="2889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7970" y="998855"/>
            <a:ext cx="117983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7925" y="1948180"/>
            <a:ext cx="125349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48272" y="2210670"/>
            <a:ext cx="752191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21823" y="3096514"/>
            <a:ext cx="304685" cy="37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01715" y="2973705"/>
            <a:ext cx="118046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6" r="27825"/>
          <a:stretch>
            <a:fillRect/>
          </a:stretch>
        </p:blipFill>
        <p:spPr>
          <a:xfrm>
            <a:off x="3534410" y="3644900"/>
            <a:ext cx="5123180" cy="3067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52" r="10678"/>
          <a:stretch>
            <a:fillRect/>
          </a:stretch>
        </p:blipFill>
        <p:spPr>
          <a:xfrm>
            <a:off x="1055370" y="1268730"/>
            <a:ext cx="10128885" cy="18669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274065" y="2507275"/>
            <a:ext cx="580806" cy="38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6" r="27825"/>
          <a:stretch>
            <a:fillRect/>
          </a:stretch>
        </p:blipFill>
        <p:spPr>
          <a:xfrm>
            <a:off x="3143885" y="2997200"/>
            <a:ext cx="6104890" cy="3655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7135"/>
            <a:ext cx="9874951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559560" y="981075"/>
            <a:ext cx="9120550" cy="359283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7533640" y="835660"/>
            <a:ext cx="3013710" cy="342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99515" y="4653915"/>
            <a:ext cx="9984785" cy="2072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 b="61406"/>
          <a:stretch>
            <a:fillRect/>
          </a:stretch>
        </p:blipFill>
        <p:spPr>
          <a:xfrm>
            <a:off x="1068070" y="908685"/>
            <a:ext cx="10056495" cy="1872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055" y="2195822"/>
            <a:ext cx="1685288" cy="381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2133600" y="2944495"/>
            <a:ext cx="7924800" cy="312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52" r="11317"/>
          <a:stretch>
            <a:fillRect/>
          </a:stretch>
        </p:blipFill>
        <p:spPr>
          <a:xfrm>
            <a:off x="1127760" y="908685"/>
            <a:ext cx="10056495" cy="28359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61160" y="2961640"/>
            <a:ext cx="645477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2133600" y="3717290"/>
            <a:ext cx="7924800" cy="312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48"/>
          <a:stretch>
            <a:fillRect/>
          </a:stretch>
        </p:blipFill>
        <p:spPr>
          <a:xfrm>
            <a:off x="1055370" y="899795"/>
            <a:ext cx="9984785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95419" y="3995417"/>
            <a:ext cx="550358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5611" y="3995417"/>
            <a:ext cx="578825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6647" y="4992407"/>
            <a:ext cx="550358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06328" y="4992407"/>
            <a:ext cx="502914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58180" y="5989398"/>
            <a:ext cx="569336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96839" y="5989398"/>
            <a:ext cx="588313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87805" y="1772920"/>
            <a:ext cx="9192305" cy="32658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027295" y="1911985"/>
            <a:ext cx="72644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40115" y="1911985"/>
            <a:ext cx="1097915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08065" y="3601085"/>
            <a:ext cx="797560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93455" y="3601085"/>
            <a:ext cx="797560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625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415415" y="3284855"/>
            <a:ext cx="9984785" cy="2889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9047" y="3666514"/>
            <a:ext cx="314205" cy="38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84488" y="3666514"/>
            <a:ext cx="304686" cy="38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563" y="4486642"/>
            <a:ext cx="333249" cy="38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94009" y="4486642"/>
            <a:ext cx="314205" cy="38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3480" y="5306769"/>
            <a:ext cx="866448" cy="39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4085" y="5306769"/>
            <a:ext cx="314206" cy="38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13405" y="5316306"/>
            <a:ext cx="866448" cy="38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2348865"/>
            <a:ext cx="9984785" cy="1990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83015" y="2635885"/>
            <a:ext cx="124269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59805" y="3500755"/>
            <a:ext cx="266446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1340000" cy="21480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889760" y="3341370"/>
            <a:ext cx="8413750" cy="23336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991995" y="1196975"/>
            <a:ext cx="8413750" cy="23336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6" r="11317"/>
          <a:stretch>
            <a:fillRect/>
          </a:stretch>
        </p:blipFill>
        <p:spPr>
          <a:xfrm>
            <a:off x="1127760" y="3717085"/>
            <a:ext cx="10056540" cy="2535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07355" y="5213350"/>
            <a:ext cx="32385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1255" y="5213350"/>
            <a:ext cx="55245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49770" y="5213350"/>
            <a:ext cx="55245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0345" y="5213350"/>
            <a:ext cx="59055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16110" y="5213350"/>
            <a:ext cx="142811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1280"/>
            <a:ext cx="11340000" cy="315666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991995" y="4004945"/>
            <a:ext cx="8400460" cy="11995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279650" y="2781300"/>
            <a:ext cx="7752125" cy="286194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190750" y="3987165"/>
            <a:ext cx="554482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72945" y="4984115"/>
            <a:ext cx="813879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919605" y="1412875"/>
            <a:ext cx="8400460" cy="119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2024-11-16T14:42:41Z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