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3048000"/>
            <a:ext cx="85153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30422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50695" y="2911475"/>
            <a:ext cx="91859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031490" y="3644900"/>
            <a:ext cx="612902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4747"/>
          <a:stretch>
            <a:fillRect/>
          </a:stretch>
        </p:blipFill>
        <p:spPr>
          <a:xfrm>
            <a:off x="1055370" y="1052830"/>
            <a:ext cx="10056540" cy="3393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85595" y="3018790"/>
            <a:ext cx="535686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" r="20203"/>
          <a:stretch>
            <a:fillRect/>
          </a:stretch>
        </p:blipFill>
        <p:spPr>
          <a:xfrm>
            <a:off x="2259965" y="4941570"/>
            <a:ext cx="7647940" cy="13220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12595" y="3980180"/>
            <a:ext cx="637095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6411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56463" y="5265219"/>
            <a:ext cx="536079" cy="48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17"/>
          <a:stretch>
            <a:fillRect/>
          </a:stretch>
        </p:blipFill>
        <p:spPr>
          <a:xfrm>
            <a:off x="2755900" y="1196975"/>
            <a:ext cx="6680200" cy="51523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623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62966" y="5018527"/>
            <a:ext cx="561763" cy="4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052830"/>
            <a:ext cx="10056540" cy="5053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0185" y="1453535"/>
            <a:ext cx="504634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7541" y="3475108"/>
            <a:ext cx="504634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6332" y="4438216"/>
            <a:ext cx="561763" cy="4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981075"/>
            <a:ext cx="10128930" cy="4726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4188" y="2334522"/>
            <a:ext cx="552240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1619" y="4964767"/>
            <a:ext cx="552241" cy="43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890"/>
            <a:ext cx="11340000" cy="49885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78"/>
          <a:stretch>
            <a:fillRect/>
          </a:stretch>
        </p:blipFill>
        <p:spPr>
          <a:xfrm>
            <a:off x="1703705" y="836930"/>
            <a:ext cx="8688750" cy="579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5180" y="1203960"/>
            <a:ext cx="47117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9"/>
          <a:stretch>
            <a:fillRect/>
          </a:stretch>
        </p:blipFill>
        <p:spPr>
          <a:xfrm>
            <a:off x="1631950" y="899795"/>
            <a:ext cx="883226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3134" y="2918184"/>
            <a:ext cx="5098621" cy="39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3440" y="3749040"/>
            <a:ext cx="49041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6195" y="4622618"/>
            <a:ext cx="2176654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3142" y="5462115"/>
            <a:ext cx="1329707" cy="30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1695" y="6259195"/>
            <a:ext cx="48952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54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" r="20203"/>
          <a:stretch>
            <a:fillRect/>
          </a:stretch>
        </p:blipFill>
        <p:spPr>
          <a:xfrm>
            <a:off x="2207895" y="2924810"/>
            <a:ext cx="7647940" cy="1322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4364990"/>
            <a:ext cx="5002530" cy="22536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052830"/>
            <a:ext cx="9984785" cy="2861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550" y="2245360"/>
            <a:ext cx="59055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237230" y="3717290"/>
            <a:ext cx="5717540" cy="283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690" y="3867150"/>
            <a:ext cx="571754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