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019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56335" y="3098165"/>
            <a:ext cx="9984785" cy="82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37870"/>
            <a:ext cx="11340000" cy="3582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2024" y="3419624"/>
            <a:ext cx="295164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8372" y="3915086"/>
            <a:ext cx="333249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3385" y="4906008"/>
            <a:ext cx="342770" cy="2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917270"/>
            <a:ext cx="11340000" cy="3010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7295" y="2098274"/>
            <a:ext cx="342769" cy="2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5985" y="3565363"/>
            <a:ext cx="352292" cy="2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3063" y="4594231"/>
            <a:ext cx="199949" cy="20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54075"/>
            <a:ext cx="11340000" cy="3349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0639" y="3414595"/>
            <a:ext cx="218992" cy="21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3634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1585" y="2648580"/>
            <a:ext cx="228513" cy="21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6824" y="4279732"/>
            <a:ext cx="209471" cy="2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87"/>
          <a:stretch>
            <a:fillRect/>
          </a:stretch>
        </p:blipFill>
        <p:spPr>
          <a:xfrm>
            <a:off x="479425" y="1557020"/>
            <a:ext cx="11339830" cy="1017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7151370" y="2574290"/>
            <a:ext cx="4881880" cy="19881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 t="37162" r="11317"/>
          <a:stretch>
            <a:fillRect/>
          </a:stretch>
        </p:blipFill>
        <p:spPr>
          <a:xfrm>
            <a:off x="382905" y="3077845"/>
            <a:ext cx="6164580" cy="13354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370" y="2574290"/>
            <a:ext cx="4881600" cy="189712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"/>
          <a:stretch>
            <a:fillRect/>
          </a:stretch>
        </p:blipFill>
        <p:spPr>
          <a:xfrm>
            <a:off x="887095" y="4662375"/>
            <a:ext cx="11339830" cy="14317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10677" y="5254489"/>
            <a:ext cx="257078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9619" y="5254489"/>
            <a:ext cx="199949" cy="2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03725" y="5254489"/>
            <a:ext cx="323727" cy="2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7270"/>
            <a:ext cx="11340000" cy="3027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6946" y="3703292"/>
            <a:ext cx="599848" cy="2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9415" y="4410060"/>
            <a:ext cx="457027" cy="2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7425" y="4457815"/>
            <a:ext cx="609370" cy="21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28470" y="1475740"/>
            <a:ext cx="8688750" cy="36658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04545" y="3037543"/>
            <a:ext cx="6074659" cy="26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1975" y="3464560"/>
            <a:ext cx="169608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33009" y="4361093"/>
            <a:ext cx="1085440" cy="2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14067" y="4827669"/>
            <a:ext cx="6131788" cy="26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557020"/>
            <a:ext cx="8707120" cy="8743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048750" y="2132965"/>
            <a:ext cx="3225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FC0195"/>
                </a:solidFill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C0195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59410"/>
            <a:ext cx="11340000" cy="4338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04780" y="4358522"/>
            <a:ext cx="323727" cy="2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9868" y="4844844"/>
            <a:ext cx="352292" cy="2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2538" y="5331167"/>
            <a:ext cx="323727" cy="20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2024-11-16T02:42:26Z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