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772920"/>
            <a:ext cx="10800000" cy="2927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57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3396394"/>
            <a:ext cx="2494609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730" y="4251960"/>
            <a:ext cx="250444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28" y="5368736"/>
            <a:ext cx="2494609" cy="3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559560" y="1412875"/>
            <a:ext cx="9264695" cy="3898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0824" y="1727598"/>
            <a:ext cx="2494609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824" y="2699747"/>
            <a:ext cx="249460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830" y="3691255"/>
            <a:ext cx="250444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21429" y="4615451"/>
            <a:ext cx="3827607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515995" y="899795"/>
            <a:ext cx="5160055" cy="1520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2061415"/>
            <a:ext cx="11340000" cy="48467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7730" y="4382770"/>
            <a:ext cx="40506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4270" y="4287520"/>
            <a:ext cx="36804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0935" y="4292600"/>
            <a:ext cx="26879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665" y="5229225"/>
            <a:ext cx="196850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985" y="5229225"/>
            <a:ext cx="53447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90560" y="5229225"/>
            <a:ext cx="297815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6092825"/>
            <a:ext cx="268795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25" y="837135"/>
            <a:ext cx="985208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13028" y="6134060"/>
            <a:ext cx="2167294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2582" y="6134060"/>
            <a:ext cx="992653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983615" y="1341120"/>
            <a:ext cx="10272440" cy="401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8610" y="2651125"/>
            <a:ext cx="125920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0572" y="4713564"/>
            <a:ext cx="2542216" cy="3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557020"/>
            <a:ext cx="10200685" cy="3086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722" y="2919561"/>
            <a:ext cx="1951889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4493" y="3929405"/>
            <a:ext cx="1951889" cy="3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07023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3297" y="2373739"/>
            <a:ext cx="395383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2132965"/>
            <a:ext cx="9984785" cy="2240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6077" y="2619371"/>
            <a:ext cx="418942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23184"/>
          <a:stretch>
            <a:fillRect/>
          </a:stretch>
        </p:blipFill>
        <p:spPr>
          <a:xfrm>
            <a:off x="623570" y="1124585"/>
            <a:ext cx="10200640" cy="3888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3928" y="1506071"/>
            <a:ext cx="399899" cy="38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0" t="83929" r="79046"/>
          <a:stretch>
            <a:fillRect/>
          </a:stretch>
        </p:blipFill>
        <p:spPr>
          <a:xfrm>
            <a:off x="10704830" y="4364990"/>
            <a:ext cx="935990" cy="8134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 b="53346"/>
          <a:stretch>
            <a:fillRect/>
          </a:stretch>
        </p:blipFill>
        <p:spPr>
          <a:xfrm>
            <a:off x="1271905" y="5027930"/>
            <a:ext cx="9336405" cy="9207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t="64897" r="85396"/>
          <a:stretch>
            <a:fillRect/>
          </a:stretch>
        </p:blipFill>
        <p:spPr>
          <a:xfrm>
            <a:off x="10488930" y="5300980"/>
            <a:ext cx="935990" cy="69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772920"/>
            <a:ext cx="9984785" cy="3014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30586" y="3147009"/>
            <a:ext cx="380856" cy="362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00" y="900000"/>
            <a:ext cx="108879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0445" y="2271395"/>
            <a:ext cx="259207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9809" y="3655488"/>
            <a:ext cx="2395175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0667" y="4827257"/>
            <a:ext cx="831912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2005" y="5789930"/>
            <a:ext cx="35458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