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3"/>
    <p:sldId id="352" r:id="rId4"/>
    <p:sldId id="349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3791585" y="2997200"/>
            <a:ext cx="4583475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880"/>
            <a:ext cx="11340000" cy="3025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9485" y="1934210"/>
            <a:ext cx="38290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1340000" cy="5655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2419" y="3131561"/>
            <a:ext cx="238035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774" y="5181927"/>
            <a:ext cx="238035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54000"/>
            <a:ext cx="11340000" cy="455080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696729" y="2709096"/>
            <a:ext cx="1142569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24190" y="2588895"/>
            <a:ext cx="13709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04730" y="2588895"/>
            <a:ext cx="137096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82825" y="3605900"/>
            <a:ext cx="590327" cy="20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743833" y="3596360"/>
            <a:ext cx="590327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62523" y="3577279"/>
            <a:ext cx="1275869" cy="24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53858" y="4416840"/>
            <a:ext cx="1018790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942830" y="4305935"/>
            <a:ext cx="127571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77687" y="5160997"/>
            <a:ext cx="1161612" cy="2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01012" y="5160997"/>
            <a:ext cx="866448" cy="2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2569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1283576" y="4104119"/>
            <a:ext cx="1504382" cy="20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815768" y="4247160"/>
            <a:ext cx="5227254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83335" y="4590415"/>
            <a:ext cx="37611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863375" y="4704891"/>
            <a:ext cx="1894760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06297" y="5210303"/>
            <a:ext cx="3370579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83627" y="5343808"/>
            <a:ext cx="2713602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606297" y="5658498"/>
            <a:ext cx="1685289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83627" y="5820611"/>
            <a:ext cx="1428211" cy="200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83627" y="6278342"/>
            <a:ext cx="1675768" cy="21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805305" y="1358265"/>
            <a:ext cx="8555990" cy="15119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27"/>
          <a:stretch>
            <a:fillRect/>
          </a:stretch>
        </p:blipFill>
        <p:spPr>
          <a:xfrm>
            <a:off x="838835" y="2853055"/>
            <a:ext cx="8785270" cy="38195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14255" y="2977083"/>
            <a:ext cx="342770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94759" y="2977083"/>
            <a:ext cx="342770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65720" y="2976880"/>
            <a:ext cx="1604010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00603" y="3996245"/>
            <a:ext cx="5341511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81560" y="4472489"/>
            <a:ext cx="2218488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00603" y="4948734"/>
            <a:ext cx="6579294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00603" y="5415453"/>
            <a:ext cx="5722367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81560" y="5891697"/>
            <a:ext cx="1694811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00603" y="6367941"/>
            <a:ext cx="6455516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514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07160" y="4298950"/>
            <a:ext cx="298005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135" y="4801870"/>
            <a:ext cx="1685290" cy="24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135" y="5242560"/>
            <a:ext cx="155194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9035" y="5725160"/>
            <a:ext cx="353250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844880"/>
            <a:ext cx="11340000" cy="311479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40558" y="3006976"/>
            <a:ext cx="3656221" cy="2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515" y="3473719"/>
            <a:ext cx="3418186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58" y="3949988"/>
            <a:ext cx="1999496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58" y="4426257"/>
            <a:ext cx="2599345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790"/>
            <a:ext cx="11340000" cy="495051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078593" y="3280506"/>
            <a:ext cx="5189168" cy="4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44" y="4043591"/>
            <a:ext cx="2723123" cy="476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58" y="4797138"/>
            <a:ext cx="1380604" cy="2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0558" y="5274067"/>
            <a:ext cx="971183" cy="2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558" y="5731918"/>
            <a:ext cx="3370579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695325" y="1772920"/>
            <a:ext cx="10873150" cy="30524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911225" y="1763395"/>
            <a:ext cx="10415950" cy="33312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20800" y="2927985"/>
            <a:ext cx="2760980" cy="26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635" y="3386120"/>
            <a:ext cx="2627909" cy="2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686" y="3882421"/>
            <a:ext cx="1951889" cy="20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58686" y="4331000"/>
            <a:ext cx="1447254" cy="22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20600" y="4817756"/>
            <a:ext cx="3361057" cy="23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4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1776942"/>
            <a:ext cx="656977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1776942"/>
            <a:ext cx="647455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2463244"/>
            <a:ext cx="647455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901" y="2463244"/>
            <a:ext cx="504634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957" y="2958907"/>
            <a:ext cx="609370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753" y="3483166"/>
            <a:ext cx="218992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4105" y="3483166"/>
            <a:ext cx="209471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9622" y="3483166"/>
            <a:ext cx="790277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4004945"/>
            <a:ext cx="2165350" cy="230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38835" y="2205355"/>
            <a:ext cx="10560095" cy="226504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1486245" y="2731202"/>
            <a:ext cx="3789521" cy="219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86296" y="3228172"/>
            <a:ext cx="2466045" cy="2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86296" y="3677357"/>
            <a:ext cx="1571032" cy="229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48210" y="4155213"/>
            <a:ext cx="6912544" cy="24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545"/>
            <a:ext cx="11340000" cy="479359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607820" y="3493135"/>
            <a:ext cx="260858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89019" y="4255676"/>
            <a:ext cx="1142569" cy="20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9019" y="4713116"/>
            <a:ext cx="1428211" cy="2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60454" y="5189617"/>
            <a:ext cx="4113249" cy="24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773125"/>
            <a:ext cx="11340000" cy="3594454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89" t="30397" r="3965"/>
          <a:stretch>
            <a:fillRect/>
          </a:stretch>
        </p:blipFill>
        <p:spPr>
          <a:xfrm>
            <a:off x="9671050" y="2141855"/>
            <a:ext cx="1944325" cy="333629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289685" y="2907665"/>
            <a:ext cx="273240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516880" y="2907665"/>
            <a:ext cx="335153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70610" y="3558540"/>
            <a:ext cx="169481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97805" y="3608705"/>
            <a:ext cx="155194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70396" y="4118577"/>
            <a:ext cx="1685289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297902" y="4118577"/>
            <a:ext cx="1551989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41832" y="4614364"/>
            <a:ext cx="3751435" cy="20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032310" y="5072014"/>
            <a:ext cx="2989722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690"/>
            <a:ext cx="11340000" cy="4515274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513049" y="2941040"/>
            <a:ext cx="2923073" cy="2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655114" y="2941040"/>
            <a:ext cx="656977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540606" y="2960092"/>
            <a:ext cx="866448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3049" y="3436386"/>
            <a:ext cx="2685037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3080" y="3887470"/>
            <a:ext cx="441134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13049" y="4655701"/>
            <a:ext cx="298972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45870" y="5109210"/>
            <a:ext cx="10549890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13049" y="5570187"/>
            <a:ext cx="6379345" cy="20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0" y="1171780"/>
            <a:ext cx="11340000" cy="1033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9198" y="1334434"/>
            <a:ext cx="1237783" cy="2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5697" y="1841531"/>
            <a:ext cx="1390125" cy="2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0105" y="1841531"/>
            <a:ext cx="1237783" cy="2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935" y="2332355"/>
            <a:ext cx="5982970" cy="21145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20" y="4580460"/>
            <a:ext cx="11340000" cy="102740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001188" y="5242995"/>
            <a:ext cx="799798" cy="240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95325" y="1268730"/>
            <a:ext cx="10848385" cy="410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9033" y="1440718"/>
            <a:ext cx="799797" cy="22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6805" y="1850390"/>
            <a:ext cx="79057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5557" y="2977226"/>
            <a:ext cx="352292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3113" y="2977226"/>
            <a:ext cx="333249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4599" y="3998384"/>
            <a:ext cx="63793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8907" y="3998384"/>
            <a:ext cx="647455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5934" y="5029085"/>
            <a:ext cx="628413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790"/>
            <a:ext cx="11340000" cy="2555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2246" y="2297512"/>
            <a:ext cx="904534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6528" y="3336755"/>
            <a:ext cx="647455" cy="2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3680030"/>
            <a:ext cx="11340000" cy="18327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92295" y="4338955"/>
            <a:ext cx="14185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66725"/>
            <a:ext cx="11340000" cy="4124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8439" y="2090645"/>
            <a:ext cx="247556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0680" y="3027680"/>
            <a:ext cx="3556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2243" y="4652944"/>
            <a:ext cx="266599" cy="2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911555"/>
            <a:ext cx="11340000" cy="3034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8415" y="2430780"/>
            <a:ext cx="36258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6635"/>
            <a:ext cx="11340000" cy="29519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87104" y="2088038"/>
            <a:ext cx="238035" cy="20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340690"/>
            <a:ext cx="11340000" cy="4112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4283" y="3077333"/>
            <a:ext cx="247556" cy="2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6752" y="4613594"/>
            <a:ext cx="247556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2024-11-16T02:04:52Z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