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14345"/>
            <a:ext cx="69818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77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759075" y="1988820"/>
            <a:ext cx="6723380" cy="318008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78" b="12726"/>
          <a:stretch>
            <a:fillRect/>
          </a:stretch>
        </p:blipFill>
        <p:spPr>
          <a:xfrm>
            <a:off x="1271905" y="1052830"/>
            <a:ext cx="5448300" cy="512127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82345" y="2259965"/>
            <a:ext cx="2324735" cy="124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1710" y="3750945"/>
            <a:ext cx="239712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4148" y="4996481"/>
            <a:ext cx="2262681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1075" y="5694680"/>
            <a:ext cx="570230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5448300" y="2204720"/>
            <a:ext cx="5901690" cy="2791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0" grpId="0" bldLvl="0" animBg="1"/>
      <p:bldP spid="22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31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59" b="59355"/>
          <a:stretch>
            <a:fillRect/>
          </a:stretch>
        </p:blipFill>
        <p:spPr>
          <a:xfrm>
            <a:off x="1343660" y="4149090"/>
            <a:ext cx="9768840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2" r="25621" b="4134"/>
          <a:stretch>
            <a:fillRect/>
          </a:stretch>
        </p:blipFill>
        <p:spPr>
          <a:xfrm>
            <a:off x="2063750" y="2277110"/>
            <a:ext cx="8328660" cy="21602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681470" y="2282825"/>
            <a:ext cx="3814445" cy="238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5336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2976" y="5891782"/>
            <a:ext cx="1034789" cy="371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835" y="5474970"/>
            <a:ext cx="94170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055370" y="908685"/>
            <a:ext cx="9912395" cy="5216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881" y="2396565"/>
            <a:ext cx="1037833" cy="40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894" y="2387028"/>
            <a:ext cx="1171133" cy="41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8125" y="3340735"/>
            <a:ext cx="850265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0639" y="3636294"/>
            <a:ext cx="209471" cy="381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9560" y="4895215"/>
            <a:ext cx="66357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6070" y="4904740"/>
            <a:ext cx="83375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124585"/>
            <a:ext cx="10776630" cy="4525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512300" y="2454910"/>
            <a:ext cx="22828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579880" y="3530600"/>
            <a:ext cx="3369310" cy="184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81495" y="3530600"/>
            <a:ext cx="3442970" cy="192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8695" y="2454910"/>
            <a:ext cx="155892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3" grpId="0" bldLvl="0" animBg="1"/>
      <p:bldP spid="3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181" r="8360" b="-181"/>
          <a:stretch>
            <a:fillRect/>
          </a:stretch>
        </p:blipFill>
        <p:spPr>
          <a:xfrm>
            <a:off x="911860" y="981075"/>
            <a:ext cx="10416540" cy="49123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40710" y="1210844"/>
            <a:ext cx="2066146" cy="41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9820" y="1210945"/>
            <a:ext cx="104902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2715" y="2294255"/>
            <a:ext cx="3770630" cy="400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1860" y="1988820"/>
            <a:ext cx="2990215" cy="381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14800" y="2087245"/>
            <a:ext cx="3533140" cy="370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5" grpId="0" bldLvl="0" animBg="1"/>
      <p:bldP spid="18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836930"/>
            <a:ext cx="10416585" cy="55264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25518" y="4143312"/>
            <a:ext cx="1647204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2715" y="3876675"/>
            <a:ext cx="2865755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8635" y="5461635"/>
            <a:ext cx="107061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07300" y="5212080"/>
            <a:ext cx="122047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5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6" r="12588"/>
          <a:stretch>
            <a:fillRect/>
          </a:stretch>
        </p:blipFill>
        <p:spPr>
          <a:xfrm>
            <a:off x="1199515" y="1052830"/>
            <a:ext cx="9912350" cy="55003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61415" y="2559685"/>
            <a:ext cx="388366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36285" y="2857500"/>
            <a:ext cx="36175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1415" y="4052570"/>
            <a:ext cx="1790065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36396" y="4391087"/>
            <a:ext cx="2113753" cy="342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836396" y="5810509"/>
            <a:ext cx="1152090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61415" y="5337810"/>
            <a:ext cx="132334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1" grpId="0" bldLvl="0" animBg="1"/>
      <p:bldP spid="23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21920"/>
            <a:ext cx="11340000" cy="4814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0362" y="3147727"/>
            <a:ext cx="380856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899795"/>
            <a:ext cx="9984785" cy="4928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6809" y="2015355"/>
            <a:ext cx="418942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7061" y="4427193"/>
            <a:ext cx="390377" cy="37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2024-11-16T13:46:23Z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