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30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780870"/>
            <a:ext cx="11340000" cy="10864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919605" y="1196975"/>
            <a:ext cx="10056540" cy="41395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205" y="2780665"/>
            <a:ext cx="92392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127760" y="1196975"/>
            <a:ext cx="10344195" cy="4367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05"/>
          <a:stretch>
            <a:fillRect/>
          </a:stretch>
        </p:blipFill>
        <p:spPr>
          <a:xfrm>
            <a:off x="1631315" y="908685"/>
            <a:ext cx="9840640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390" y="2062480"/>
            <a:ext cx="92392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2024-11-16T04:58:38Z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