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24" r:id="rId3"/>
    <p:sldId id="332" r:id="rId4"/>
    <p:sldId id="331" r:id="rId5"/>
    <p:sldId id="330" r:id="rId6"/>
    <p:sldId id="329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6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56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handoutMaster" Target="handoutMasters/handoutMaster1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2780870"/>
            <a:ext cx="11340000" cy="1162383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790"/>
            <a:ext cx="11340000" cy="470359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710780" y="1819856"/>
            <a:ext cx="190428" cy="199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700251" y="1819856"/>
            <a:ext cx="314205" cy="199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414609" y="2581572"/>
            <a:ext cx="457027" cy="199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520856" y="3657497"/>
            <a:ext cx="323727" cy="199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777682" y="4114527"/>
            <a:ext cx="428463" cy="199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929521" y="4581078"/>
            <a:ext cx="457027" cy="199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376523" y="4581078"/>
            <a:ext cx="447506" cy="199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834307" y="5495138"/>
            <a:ext cx="333249" cy="199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124790"/>
            <a:ext cx="11340000" cy="44954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493895" y="1877060"/>
            <a:ext cx="271780" cy="215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78190" y="3705860"/>
            <a:ext cx="271780" cy="226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40090" y="4639310"/>
            <a:ext cx="283210" cy="215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557225"/>
            <a:ext cx="11340000" cy="36736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468095" y="2253791"/>
            <a:ext cx="247556" cy="190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810875" y="3221990"/>
            <a:ext cx="313690" cy="291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4797425"/>
            <a:ext cx="3402330" cy="530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641"/>
          <a:stretch>
            <a:fillRect/>
          </a:stretch>
        </p:blipFill>
        <p:spPr>
          <a:xfrm>
            <a:off x="1285240" y="2132965"/>
            <a:ext cx="9793015" cy="21304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103532" y="2859135"/>
            <a:ext cx="1951889" cy="219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83935" y="3031074"/>
            <a:ext cx="2189924" cy="210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47140" y="2954655"/>
            <a:ext cx="2085340" cy="525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808116" y="3298535"/>
            <a:ext cx="771234" cy="181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216390" y="2995295"/>
            <a:ext cx="1875155" cy="490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988519" y="3470475"/>
            <a:ext cx="895013" cy="181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846958" y="3728383"/>
            <a:ext cx="504634" cy="171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9797415" y="3724910"/>
            <a:ext cx="830580" cy="478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252" r="80317"/>
          <a:stretch>
            <a:fillRect/>
          </a:stretch>
        </p:blipFill>
        <p:spPr>
          <a:xfrm>
            <a:off x="906145" y="1655240"/>
            <a:ext cx="2232070" cy="5050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bldLvl="0" animBg="1"/>
      <p:bldP spid="10" grpId="0" bldLvl="0" animBg="1"/>
      <p:bldP spid="11" grpId="0" bldLvl="0" animBg="1"/>
      <p:bldP spid="14" grpId="0" bldLvl="0" animBg="1"/>
      <p:bldP spid="15" grpId="0" bldLvl="0" animBg="1"/>
      <p:bldP spid="1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413080"/>
            <a:ext cx="11340000" cy="37439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3455" y="2899410"/>
            <a:ext cx="5300980" cy="2436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11415" y="2899410"/>
            <a:ext cx="3281680" cy="16643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628980"/>
            <a:ext cx="11340000" cy="33628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5559" y="3096038"/>
            <a:ext cx="1837632" cy="18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45845" y="3524885"/>
            <a:ext cx="2656205" cy="509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64602" y="4191569"/>
            <a:ext cx="6512644" cy="219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67"/>
          <a:stretch>
            <a:fillRect/>
          </a:stretch>
        </p:blipFill>
        <p:spPr>
          <a:xfrm>
            <a:off x="708025" y="981075"/>
            <a:ext cx="10776630" cy="4954905"/>
          </a:xfrm>
          <a:prstGeom prst="rect">
            <a:avLst/>
          </a:prstGeom>
        </p:spPr>
      </p:pic>
      <p:sp useBgFill="1">
        <p:nvSpPr>
          <p:cNvPr id="17" name="矩形 16"/>
          <p:cNvSpPr/>
          <p:nvPr/>
        </p:nvSpPr>
        <p:spPr bwMode="white">
          <a:xfrm>
            <a:off x="965058" y="3954279"/>
            <a:ext cx="3932342" cy="219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974579" y="4392606"/>
            <a:ext cx="2427959" cy="1905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2621783" y="4821404"/>
            <a:ext cx="542720" cy="171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946015" y="5231144"/>
            <a:ext cx="2047103" cy="219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965058" y="5650413"/>
            <a:ext cx="2980201" cy="228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557225"/>
            <a:ext cx="11340000" cy="3433087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672465" y="3241040"/>
            <a:ext cx="3744595" cy="581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99440" y="4012565"/>
            <a:ext cx="1675130" cy="500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08848" y="4704221"/>
            <a:ext cx="2989722" cy="219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327275" y="4012565"/>
            <a:ext cx="3043555" cy="500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  <p:bldP spid="11" grpId="0" bldLvl="0" animBg="1"/>
      <p:bldP spid="2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63</cp:revision>
  <dcterms:created xsi:type="dcterms:W3CDTF">2015-09-16T06:44:00Z</dcterms:created>
  <dcterms:modified xsi:type="dcterms:W3CDTF">2024-11-16T05:41:54Z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