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38350"/>
            <a:ext cx="10800000" cy="23481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484835"/>
            <a:ext cx="11340000" cy="37727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0"/>
          <a:stretch>
            <a:fillRect/>
          </a:stretch>
        </p:blipFill>
        <p:spPr>
          <a:xfrm>
            <a:off x="3648075" y="1412875"/>
            <a:ext cx="4944155" cy="37782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9944" y="2958700"/>
            <a:ext cx="1723375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9944" y="3721969"/>
            <a:ext cx="1675768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9944" y="4532942"/>
            <a:ext cx="4770226" cy="41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255" y="900000"/>
            <a:ext cx="993119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2"/>
          <a:stretch>
            <a:fillRect/>
          </a:stretch>
        </p:blipFill>
        <p:spPr>
          <a:xfrm>
            <a:off x="623570" y="1484630"/>
            <a:ext cx="8256315" cy="3352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85470" y="2627630"/>
            <a:ext cx="245300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439" y="3380385"/>
            <a:ext cx="2427959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470" y="4180205"/>
            <a:ext cx="82200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2" t="22234" r="2871" b="18859"/>
          <a:stretch>
            <a:fillRect/>
          </a:stretch>
        </p:blipFill>
        <p:spPr>
          <a:xfrm>
            <a:off x="9192260" y="1412875"/>
            <a:ext cx="1727790" cy="3456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35" y="900000"/>
            <a:ext cx="1050602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163205" y="5329678"/>
            <a:ext cx="370489" cy="352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836930"/>
            <a:ext cx="10200685" cy="570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027" y="4010765"/>
            <a:ext cx="399899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1707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340705" y="2292464"/>
            <a:ext cx="1628161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78690" y="3217594"/>
            <a:ext cx="6722115" cy="371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97635" y="4085590"/>
            <a:ext cx="673417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97833" y="4962943"/>
            <a:ext cx="2018539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11586" y="4962943"/>
            <a:ext cx="1466297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97833" y="5792699"/>
            <a:ext cx="3084937" cy="41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479425" y="2132965"/>
            <a:ext cx="7824515" cy="267208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83030" y="3279775"/>
            <a:ext cx="47129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4770" y="4127488"/>
            <a:ext cx="3084937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 t="23587" b="17825"/>
          <a:stretch>
            <a:fillRect/>
          </a:stretch>
        </p:blipFill>
        <p:spPr>
          <a:xfrm>
            <a:off x="8832215" y="1988820"/>
            <a:ext cx="2867660" cy="3240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35" y="908685"/>
            <a:ext cx="10468610" cy="3651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59" r="11166" b="21558"/>
          <a:stretch>
            <a:fillRect/>
          </a:stretch>
        </p:blipFill>
        <p:spPr>
          <a:xfrm>
            <a:off x="4584065" y="4436745"/>
            <a:ext cx="2896870" cy="24053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988820"/>
            <a:ext cx="10128930" cy="342963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993109" y="3141771"/>
            <a:ext cx="2694559" cy="36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3109" y="3980132"/>
            <a:ext cx="3180151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3140" y="4790440"/>
            <a:ext cx="776224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27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2639695" y="4869180"/>
            <a:ext cx="7032035" cy="14446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839470" y="1124585"/>
            <a:ext cx="8760505" cy="553910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8060" y="1982470"/>
            <a:ext cx="688467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4030" y="2774315"/>
            <a:ext cx="585660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39" y="3670321"/>
            <a:ext cx="2685037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1339" y="4433028"/>
            <a:ext cx="2685037" cy="4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68655" y="5243195"/>
            <a:ext cx="447484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01370" y="5969000"/>
            <a:ext cx="96037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6528435" y="2924810"/>
            <a:ext cx="4920615" cy="101092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575685" y="1196975"/>
            <a:ext cx="34702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  <p:bldP spid="17" grpId="0" bldLvl="0" animBg="1"/>
      <p:bldP spid="20" grpId="0" bldLvl="0" animBg="1"/>
      <p:bldP spid="21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