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780665"/>
            <a:ext cx="10800000" cy="10001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55" y="906780"/>
            <a:ext cx="10538460" cy="3730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0" t="21146" r="11317"/>
          <a:stretch>
            <a:fillRect/>
          </a:stretch>
        </p:blipFill>
        <p:spPr>
          <a:xfrm>
            <a:off x="4295775" y="4437380"/>
            <a:ext cx="3587750" cy="22948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23315" y="1268730"/>
            <a:ext cx="10056540" cy="41681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5184" y="2308567"/>
            <a:ext cx="2685037" cy="34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184" y="3128827"/>
            <a:ext cx="2685037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5184" y="4015853"/>
            <a:ext cx="1980453" cy="36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5215" y="4836160"/>
            <a:ext cx="481012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12775"/>
            <a:ext cx="11340000" cy="383308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53"/>
          <a:stretch>
            <a:fillRect/>
          </a:stretch>
        </p:blipFill>
        <p:spPr>
          <a:xfrm>
            <a:off x="2063750" y="981075"/>
            <a:ext cx="8184560" cy="5868035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7687752" y="1236000"/>
            <a:ext cx="2430492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2026285" y="2075815"/>
            <a:ext cx="19304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7310931" y="2075633"/>
            <a:ext cx="1610908" cy="33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1957070" y="2816225"/>
            <a:ext cx="186817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7310931" y="2915267"/>
            <a:ext cx="1695692" cy="3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2534920" y="3626485"/>
            <a:ext cx="44386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white">
          <a:xfrm>
            <a:off x="2026285" y="4560570"/>
            <a:ext cx="349123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2026022" y="5405865"/>
            <a:ext cx="3174713" cy="4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2026285" y="6204585"/>
            <a:ext cx="80092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2" t="30064" r="2212" b="9803"/>
          <a:stretch>
            <a:fillRect/>
          </a:stretch>
        </p:blipFill>
        <p:spPr>
          <a:xfrm>
            <a:off x="7536180" y="3789045"/>
            <a:ext cx="3148330" cy="176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5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1083" y="3350976"/>
            <a:ext cx="552241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4886" y="4323737"/>
            <a:ext cx="314206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1183" y="5306035"/>
            <a:ext cx="590327" cy="3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3"/>
          <a:stretch>
            <a:fillRect/>
          </a:stretch>
        </p:blipFill>
        <p:spPr>
          <a:xfrm>
            <a:off x="1127760" y="899795"/>
            <a:ext cx="10128930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8905" y="3070225"/>
            <a:ext cx="134937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7230" y="6148811"/>
            <a:ext cx="884634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55370" y="908685"/>
            <a:ext cx="10200685" cy="49650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501" y="3224795"/>
            <a:ext cx="809319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896" y="3224795"/>
            <a:ext cx="866448" cy="4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10136" y="4206435"/>
            <a:ext cx="314205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1445" y="5188074"/>
            <a:ext cx="304685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4216" y="5188074"/>
            <a:ext cx="333249" cy="38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0644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5324" y="3379776"/>
            <a:ext cx="418942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31240" y="1412875"/>
            <a:ext cx="10128930" cy="389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4242" y="2747165"/>
            <a:ext cx="428463" cy="371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487805" y="764540"/>
            <a:ext cx="9268460" cy="3566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2207895" y="4149090"/>
            <a:ext cx="8477250" cy="2825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4411980"/>
            <a:ext cx="5016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5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4797425"/>
            <a:ext cx="5400000" cy="171960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08685"/>
            <a:ext cx="10128930" cy="3662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3863975" y="3789045"/>
            <a:ext cx="7085330" cy="2503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3912870"/>
            <a:ext cx="7084800" cy="2256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63</cp:revision>
  <dcterms:created xsi:type="dcterms:W3CDTF">2015-09-16T06:44:00Z</dcterms:created>
  <dcterms:modified xsi:type="dcterms:W3CDTF">2024-11-17T03:59:50Z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