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3057525"/>
            <a:ext cx="64103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70" y="836930"/>
            <a:ext cx="10806430" cy="1987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235" y="2708910"/>
            <a:ext cx="6907530" cy="390144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424555" y="4227195"/>
            <a:ext cx="3967480" cy="129032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503930" y="4220845"/>
            <a:ext cx="1944370" cy="15125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92035" y="4220845"/>
            <a:ext cx="1656715" cy="136842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448300" y="4220845"/>
            <a:ext cx="3383915" cy="14401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2716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3" r="13070" b="42425"/>
          <a:stretch>
            <a:fillRect/>
          </a:stretch>
        </p:blipFill>
        <p:spPr>
          <a:xfrm>
            <a:off x="3947160" y="4725035"/>
            <a:ext cx="4297680" cy="2077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1415" y="1196975"/>
            <a:ext cx="9912395" cy="417195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123284" y="2273586"/>
            <a:ext cx="3608614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3284" y="3121374"/>
            <a:ext cx="3846649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3315" y="3950335"/>
            <a:ext cx="10200005" cy="159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1120"/>
            <a:ext cx="9951720" cy="39058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5" r="71452"/>
          <a:stretch>
            <a:fillRect/>
          </a:stretch>
        </p:blipFill>
        <p:spPr>
          <a:xfrm>
            <a:off x="9912350" y="1484630"/>
            <a:ext cx="1922780" cy="153479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48" r="39254"/>
          <a:stretch>
            <a:fillRect/>
          </a:stretch>
        </p:blipFill>
        <p:spPr>
          <a:xfrm>
            <a:off x="9743440" y="3284855"/>
            <a:ext cx="2169160" cy="225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343660" y="3357245"/>
            <a:ext cx="9840640" cy="3102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85825" y="4869180"/>
            <a:ext cx="10890250" cy="176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4050665" y="1052830"/>
            <a:ext cx="4090670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1325"/>
            <a:ext cx="11340000" cy="3721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6020" y="1052830"/>
            <a:ext cx="9840640" cy="4662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8770" y="1482142"/>
            <a:ext cx="999748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3204" y="1663321"/>
            <a:ext cx="961662" cy="4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4488" y="3255789"/>
            <a:ext cx="1028312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8267" y="3274860"/>
            <a:ext cx="428463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5471" y="3198574"/>
            <a:ext cx="1028312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21365" y="3274860"/>
            <a:ext cx="428463" cy="4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0685" y="4962685"/>
            <a:ext cx="1009269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31289" y="4962685"/>
            <a:ext cx="1009270" cy="4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68730"/>
            <a:ext cx="10128930" cy="3995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403" y="2603870"/>
            <a:ext cx="1066397" cy="4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1597" y="3624142"/>
            <a:ext cx="990226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367" y="3605071"/>
            <a:ext cx="952141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8246" y="4625343"/>
            <a:ext cx="199949" cy="37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63295"/>
            <a:ext cx="10056540" cy="4931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42634" y="4235035"/>
            <a:ext cx="1094962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6941" y="5255602"/>
            <a:ext cx="314206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5606" y="5255602"/>
            <a:ext cx="314206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68730"/>
            <a:ext cx="10128930" cy="4017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594" y="1612445"/>
            <a:ext cx="314206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597" y="2604808"/>
            <a:ext cx="542720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5929" y="3587629"/>
            <a:ext cx="314206" cy="38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4065" y="4570450"/>
            <a:ext cx="1409168" cy="4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9580"/>
            <a:ext cx="11340000" cy="4159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85737" y="2847367"/>
            <a:ext cx="390377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59" b="4137"/>
          <a:stretch>
            <a:fillRect/>
          </a:stretch>
        </p:blipFill>
        <p:spPr>
          <a:xfrm>
            <a:off x="1247775" y="981075"/>
            <a:ext cx="9696495" cy="562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5581" y="2264905"/>
            <a:ext cx="403214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412875"/>
            <a:ext cx="9840640" cy="393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9167" y="2720417"/>
            <a:ext cx="390377" cy="37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2024-11-16T03:57:51Z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