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2999740" y="3082925"/>
            <a:ext cx="6168435" cy="60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77315"/>
            <a:ext cx="11340000" cy="20701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890"/>
            <a:ext cx="11340000" cy="3289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645" y="3435446"/>
            <a:ext cx="3056372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687" y="3883552"/>
            <a:ext cx="2751687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462350"/>
            <a:ext cx="11340000" cy="23002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3790" y="5464513"/>
            <a:ext cx="3856171" cy="2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790" y="5922644"/>
            <a:ext cx="5636675" cy="2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2720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6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556" y="1978680"/>
            <a:ext cx="1761460" cy="2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556" y="2475063"/>
            <a:ext cx="3922821" cy="22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99" y="2933264"/>
            <a:ext cx="3332493" cy="2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18689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17078" y="4559376"/>
            <a:ext cx="3989471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120" y="5026604"/>
            <a:ext cx="4056120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3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4415166"/>
            <a:ext cx="2904030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4910528"/>
            <a:ext cx="1580554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5396364"/>
            <a:ext cx="1409168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420" y="5863148"/>
            <a:ext cx="3608614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1325"/>
            <a:ext cx="11340000" cy="3821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24" y="3876094"/>
            <a:ext cx="2447002" cy="2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24" y="4352554"/>
            <a:ext cx="1732896" cy="247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24" y="4838543"/>
            <a:ext cx="5189168" cy="26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097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9420" y="3005525"/>
            <a:ext cx="2618387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4408" y="3024580"/>
            <a:ext cx="2313702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463" y="3500943"/>
            <a:ext cx="2551738" cy="2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54408" y="3510470"/>
            <a:ext cx="2608866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8463" y="3986833"/>
            <a:ext cx="2580302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35365" y="4005888"/>
            <a:ext cx="2618387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9420" y="4472724"/>
            <a:ext cx="4341763" cy="2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2024-11-16T03:36:47Z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