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 b="26307"/>
          <a:stretch>
            <a:fillRect/>
          </a:stretch>
        </p:blipFill>
        <p:spPr>
          <a:xfrm>
            <a:off x="3503930" y="3179445"/>
            <a:ext cx="4944155" cy="51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2999740" y="1917065"/>
            <a:ext cx="6240190" cy="28663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7880" y="2585085"/>
            <a:ext cx="337185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23590" y="3451860"/>
            <a:ext cx="107632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070860" y="4241165"/>
            <a:ext cx="132969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09270"/>
            <a:ext cx="11340000" cy="4039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4191" y="2200066"/>
            <a:ext cx="485591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7364" y="2200066"/>
            <a:ext cx="323727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5173" y="2200066"/>
            <a:ext cx="618891" cy="2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67339" y="2200066"/>
            <a:ext cx="609370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61555" y="2819400"/>
            <a:ext cx="53467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7490" y="2971807"/>
            <a:ext cx="199949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7037" y="2971807"/>
            <a:ext cx="199949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86465" y="2971800"/>
            <a:ext cx="38925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17012" y="3591105"/>
            <a:ext cx="485591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02050" y="3591105"/>
            <a:ext cx="352292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82352" y="3591105"/>
            <a:ext cx="142821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610160" y="3591105"/>
            <a:ext cx="323727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75485" y="4048125"/>
            <a:ext cx="37973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97580" y="4048125"/>
            <a:ext cx="209740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128510" y="4048125"/>
            <a:ext cx="42291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448296" y="4200876"/>
            <a:ext cx="485591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850390" y="4820285"/>
            <a:ext cx="65722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563309" y="4972617"/>
            <a:ext cx="342770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895803" y="4972617"/>
            <a:ext cx="618891" cy="2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555" y="4730115"/>
            <a:ext cx="1314450" cy="66675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3310" y="3941445"/>
            <a:ext cx="1152525" cy="65722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3481705" y="4801235"/>
            <a:ext cx="213106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0910" y="4768215"/>
            <a:ext cx="13049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8" grpId="0" bldLvl="0" animBg="1"/>
      <p:bldP spid="29" grpId="0" bldLvl="0" animBg="1"/>
      <p:bldP spid="30" grpId="0" bldLvl="0" animBg="1"/>
      <p:bldP spid="3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3125"/>
            <a:ext cx="11340000" cy="30966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760" y="3145155"/>
            <a:ext cx="24130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2689" y="3307156"/>
            <a:ext cx="1732896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530" y="3150235"/>
            <a:ext cx="386588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3546" y="3916958"/>
            <a:ext cx="1161612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72689" y="3916958"/>
            <a:ext cx="1437732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14604" y="3916958"/>
            <a:ext cx="1447254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3760" y="4374515"/>
            <a:ext cx="58102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272689" y="4374309"/>
            <a:ext cx="723627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14604" y="4374309"/>
            <a:ext cx="723627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199515" y="1701165"/>
            <a:ext cx="9768885" cy="3176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1415" y="2552065"/>
            <a:ext cx="180721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0049" y="2798585"/>
            <a:ext cx="1399647" cy="20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05470" y="2478405"/>
            <a:ext cx="145732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1415" y="3418840"/>
            <a:ext cx="130556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70049" y="3571407"/>
            <a:ext cx="723627" cy="20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47330" y="3418840"/>
            <a:ext cx="172212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61384" y="4344228"/>
            <a:ext cx="590327" cy="20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215630" y="4140200"/>
            <a:ext cx="77279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4"/>
          <a:stretch>
            <a:fillRect/>
          </a:stretch>
        </p:blipFill>
        <p:spPr>
          <a:xfrm>
            <a:off x="873760" y="1772920"/>
            <a:ext cx="10483215" cy="3099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629" y="2993860"/>
            <a:ext cx="1466297" cy="20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4340" y="2840990"/>
            <a:ext cx="199961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5730" y="2841268"/>
            <a:ext cx="3361056" cy="53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629" y="3766356"/>
            <a:ext cx="742670" cy="20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4340" y="3613785"/>
            <a:ext cx="143954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95730" y="3766356"/>
            <a:ext cx="1437732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44294" y="4386261"/>
            <a:ext cx="437984" cy="20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95730" y="4386261"/>
            <a:ext cx="999748" cy="21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87805" y="1772920"/>
            <a:ext cx="9264695" cy="30765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49674" y="2878005"/>
            <a:ext cx="3151586" cy="2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8339" y="2878005"/>
            <a:ext cx="2704080" cy="2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89315" y="2715895"/>
            <a:ext cx="215773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9674" y="3649517"/>
            <a:ext cx="980705" cy="2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58339" y="3649517"/>
            <a:ext cx="1590075" cy="2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13775" y="3406140"/>
            <a:ext cx="97663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49674" y="4421028"/>
            <a:ext cx="590327" cy="2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858339" y="4430553"/>
            <a:ext cx="580806" cy="2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514715" y="4138930"/>
            <a:ext cx="58102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1" grpId="0" bldLvl="0" animBg="1"/>
      <p:bldP spid="12" grpId="0" bldLvl="0" animBg="1"/>
      <p:bldP spid="14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066165" y="1233170"/>
            <a:ext cx="9768885" cy="2636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1465" y="2458085"/>
            <a:ext cx="236601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93410" y="2376805"/>
            <a:ext cx="150431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40225" y="2666313"/>
            <a:ext cx="1361561" cy="25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17152" y="3449653"/>
            <a:ext cx="790277" cy="21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02190" y="3449955"/>
            <a:ext cx="73152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05050" y="3292475"/>
            <a:ext cx="91313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689735" y="3978275"/>
            <a:ext cx="9552350" cy="156718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118153" y="4819316"/>
            <a:ext cx="1485340" cy="25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745810" y="4819316"/>
            <a:ext cx="1494861" cy="25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16390" y="4800206"/>
            <a:ext cx="1656725" cy="27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79916" y="5277954"/>
            <a:ext cx="895012" cy="21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307574" y="5277954"/>
            <a:ext cx="933098" cy="21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116138" y="5277954"/>
            <a:ext cx="790278" cy="21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199515" y="1412875"/>
            <a:ext cx="9768885" cy="1825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1384" y="2235161"/>
            <a:ext cx="1799546" cy="24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7983" y="2235161"/>
            <a:ext cx="1494861" cy="25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4104" y="2235161"/>
            <a:ext cx="1494861" cy="25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37080" y="2646680"/>
            <a:ext cx="89217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12485" y="2617470"/>
            <a:ext cx="93027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25867" y="2846943"/>
            <a:ext cx="1075919" cy="21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641985" y="3788410"/>
            <a:ext cx="9840640" cy="193802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03854" y="4762348"/>
            <a:ext cx="1656725" cy="25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69790" y="4498340"/>
            <a:ext cx="131381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16096" y="4762348"/>
            <a:ext cx="1361561" cy="27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70302" y="5382865"/>
            <a:ext cx="780755" cy="2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45516" y="5382865"/>
            <a:ext cx="637934" cy="2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296902" y="5382865"/>
            <a:ext cx="628413" cy="25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790"/>
            <a:ext cx="11340000" cy="46234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24730" y="2268725"/>
            <a:ext cx="152342" cy="2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4830" y="1992630"/>
            <a:ext cx="47053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0555" y="2001520"/>
            <a:ext cx="60325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43000" y="3492500"/>
            <a:ext cx="381444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42365" y="4375785"/>
            <a:ext cx="116903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81405" y="5100320"/>
            <a:ext cx="79184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4" grpId="0" bldLvl="0" animBg="1"/>
      <p:bldP spid="22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2024-11-16T03:00:01Z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