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6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3090545"/>
            <a:ext cx="69151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981075"/>
            <a:ext cx="10056540" cy="2548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7143" y="2861315"/>
            <a:ext cx="2218488" cy="5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847850" y="3861435"/>
            <a:ext cx="870966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908685"/>
            <a:ext cx="10056540" cy="324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7563" y="1538897"/>
            <a:ext cx="571284" cy="51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63634" y="3142551"/>
            <a:ext cx="571284" cy="51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757680" y="4077335"/>
            <a:ext cx="870966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50" y="764745"/>
            <a:ext cx="11340000" cy="33333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" r="22113"/>
          <a:stretch>
            <a:fillRect/>
          </a:stretch>
        </p:blipFill>
        <p:spPr>
          <a:xfrm>
            <a:off x="3288030" y="4077335"/>
            <a:ext cx="5417820" cy="2571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4077335"/>
            <a:ext cx="5400000" cy="24489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8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0906" y="3959142"/>
            <a:ext cx="314206" cy="3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052830"/>
            <a:ext cx="10128930" cy="3761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294" y="2214874"/>
            <a:ext cx="304685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294" y="3224342"/>
            <a:ext cx="314206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6811" y="4224286"/>
            <a:ext cx="304685" cy="3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38" t="59865" r="2279"/>
          <a:stretch>
            <a:fillRect/>
          </a:stretch>
        </p:blipFill>
        <p:spPr>
          <a:xfrm>
            <a:off x="8112125" y="4149090"/>
            <a:ext cx="2231980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53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38841" y="5207775"/>
            <a:ext cx="314206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2250440"/>
            <a:ext cx="10200685" cy="2146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7200" y="3636010"/>
            <a:ext cx="144018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0" r="10678"/>
          <a:stretch>
            <a:fillRect/>
          </a:stretch>
        </p:blipFill>
        <p:spPr>
          <a:xfrm>
            <a:off x="1055370" y="1052625"/>
            <a:ext cx="10128930" cy="5109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367" y="3361991"/>
            <a:ext cx="552241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707" y="5495673"/>
            <a:ext cx="599848" cy="390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052830"/>
            <a:ext cx="10128930" cy="4332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3940" y="3557211"/>
            <a:ext cx="1047355" cy="47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7996" y="4661715"/>
            <a:ext cx="990226" cy="39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34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515" y="3183255"/>
            <a:ext cx="6777990" cy="336994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957830" y="4197350"/>
            <a:ext cx="4074160" cy="117602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71720" y="4149090"/>
            <a:ext cx="4074160" cy="117602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143885" y="4149090"/>
            <a:ext cx="3816350" cy="12242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160010" y="4149090"/>
            <a:ext cx="3816350" cy="122428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7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617" y="3557343"/>
            <a:ext cx="418942" cy="37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4294505" y="4147185"/>
            <a:ext cx="3761105" cy="18554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2063750" y="5733415"/>
            <a:ext cx="8832260" cy="118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124585"/>
            <a:ext cx="10128930" cy="4705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801" y="3573176"/>
            <a:ext cx="418942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40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43660" y="3068955"/>
            <a:ext cx="9552350" cy="26085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2024-11-17T03:26:56Z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