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3048000" y="2938780"/>
            <a:ext cx="6096045" cy="98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7180"/>
            <a:ext cx="11340000" cy="4436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5148" y="1960451"/>
            <a:ext cx="323727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7465" y="1960451"/>
            <a:ext cx="199949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2377" y="1960451"/>
            <a:ext cx="342770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5274" y="1960451"/>
            <a:ext cx="62841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8760" y="2590165"/>
            <a:ext cx="58420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5198" y="3219849"/>
            <a:ext cx="199949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1647" y="3229390"/>
            <a:ext cx="199949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48397" y="3219849"/>
            <a:ext cx="199949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05324" y="3219849"/>
            <a:ext cx="218992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1495" y="3859089"/>
            <a:ext cx="49511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76861" y="3859089"/>
            <a:ext cx="637934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50160" y="4326593"/>
            <a:ext cx="628413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14845" y="4794097"/>
            <a:ext cx="342770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81050"/>
            <a:ext cx="11340000" cy="3628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5615" y="2242954"/>
            <a:ext cx="257078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5842" y="3976287"/>
            <a:ext cx="257078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78"/>
          <a:stretch>
            <a:fillRect/>
          </a:stretch>
        </p:blipFill>
        <p:spPr>
          <a:xfrm>
            <a:off x="623570" y="2132965"/>
            <a:ext cx="11339830" cy="2448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0725" y="3783965"/>
            <a:ext cx="38989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080" y="3185160"/>
            <a:ext cx="10488975" cy="222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65574" y="3318910"/>
            <a:ext cx="2285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1" r="4115"/>
          <a:stretch>
            <a:fillRect/>
          </a:stretch>
        </p:blipFill>
        <p:spPr>
          <a:xfrm>
            <a:off x="479425" y="1456485"/>
            <a:ext cx="10873150" cy="167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1343660" y="2277110"/>
            <a:ext cx="9505360" cy="186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1121" y="3595862"/>
            <a:ext cx="714105" cy="2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8123" y="3595862"/>
            <a:ext cx="723627" cy="2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8955" y="3595862"/>
            <a:ext cx="723627" cy="2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0214" y="3595862"/>
            <a:ext cx="723627" cy="21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094740" y="932180"/>
            <a:ext cx="9480595" cy="27082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18372" y="2420146"/>
            <a:ext cx="1209219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1445" y="2420146"/>
            <a:ext cx="1923324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02040" y="2204720"/>
            <a:ext cx="162179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98372" y="3221248"/>
            <a:ext cx="942619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78315" y="3002915"/>
            <a:ext cx="88392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63750" y="3036570"/>
            <a:ext cx="113792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86510" y="3749675"/>
            <a:ext cx="10056540" cy="27832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248379" y="4741172"/>
            <a:ext cx="1371083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19015" y="4464685"/>
            <a:ext cx="144081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46565" y="4741172"/>
            <a:ext cx="193284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829185" y="5541832"/>
            <a:ext cx="647455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89880" y="5371465"/>
            <a:ext cx="95123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446313" y="5541832"/>
            <a:ext cx="780755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6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3" b="86008"/>
          <a:stretch>
            <a:fillRect/>
          </a:stretch>
        </p:blipFill>
        <p:spPr>
          <a:xfrm>
            <a:off x="1127760" y="2769235"/>
            <a:ext cx="3888105" cy="7035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9" r="75238" b="75994"/>
          <a:stretch>
            <a:fillRect/>
          </a:stretch>
        </p:blipFill>
        <p:spPr>
          <a:xfrm>
            <a:off x="5486400" y="2962910"/>
            <a:ext cx="2807970" cy="431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5" r="32271"/>
          <a:stretch>
            <a:fillRect/>
          </a:stretch>
        </p:blipFill>
        <p:spPr>
          <a:xfrm>
            <a:off x="1055370" y="3429000"/>
            <a:ext cx="7680325" cy="374904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055370" y="2853055"/>
            <a:ext cx="405130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3024505"/>
            <a:ext cx="323088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3484245"/>
            <a:ext cx="812355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70" y="4293235"/>
            <a:ext cx="26657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995" y="5036820"/>
            <a:ext cx="266573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615" y="5527040"/>
            <a:ext cx="266573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6270625"/>
            <a:ext cx="726122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268730"/>
            <a:ext cx="10849020" cy="4220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879" y="2288423"/>
            <a:ext cx="3084937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922" y="2755291"/>
            <a:ext cx="3056372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879" y="3222160"/>
            <a:ext cx="3513400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6564" y="3717612"/>
            <a:ext cx="3056372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9486" y="4194008"/>
            <a:ext cx="1875717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9486" y="4660877"/>
            <a:ext cx="1123526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400" y="5099162"/>
            <a:ext cx="2180403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