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4" r:id="rId4"/>
    <p:sldId id="332" r:id="rId5"/>
    <p:sldId id="331" r:id="rId6"/>
    <p:sldId id="330" r:id="rId7"/>
    <p:sldId id="329" r:id="rId8"/>
    <p:sldId id="328" r:id="rId9"/>
    <p:sldId id="327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853260"/>
            <a:ext cx="11340000" cy="11030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535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29773" y="2064182"/>
            <a:ext cx="333249" cy="200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86246" y="2589019"/>
            <a:ext cx="733148" cy="209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25793" y="3629149"/>
            <a:ext cx="561763" cy="209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3953715"/>
            <a:ext cx="11340000" cy="26500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122232" y="5202472"/>
            <a:ext cx="323726" cy="200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78604" y="5717227"/>
            <a:ext cx="856926" cy="20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42282" y="6231983"/>
            <a:ext cx="733148" cy="200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583895"/>
            <a:ext cx="11340000" cy="36912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87876" y="2890604"/>
            <a:ext cx="218992" cy="19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21075" y="4435765"/>
            <a:ext cx="228513" cy="200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2061415"/>
            <a:ext cx="11340000" cy="26231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04146" y="2776814"/>
            <a:ext cx="247556" cy="190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78554" y="3797451"/>
            <a:ext cx="238035" cy="200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960" y="1945210"/>
            <a:ext cx="11340000" cy="28733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04536" y="2594336"/>
            <a:ext cx="2056624" cy="190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44083" y="2708887"/>
            <a:ext cx="3180151" cy="190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63176" y="3205278"/>
            <a:ext cx="1885239" cy="171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66505" y="3090545"/>
            <a:ext cx="2477135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63176" y="3692123"/>
            <a:ext cx="1180654" cy="171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95055" y="3835400"/>
            <a:ext cx="2815590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63176" y="4159875"/>
            <a:ext cx="1085440" cy="210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695065" y="4570352"/>
            <a:ext cx="1418690" cy="210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0" grpId="0" bldLvl="0" animBg="1"/>
      <p:bldP spid="11" grpId="0" bldLvl="0" animBg="1"/>
      <p:bldP spid="13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84835"/>
            <a:ext cx="11340000" cy="369928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920901" y="2695684"/>
            <a:ext cx="133299" cy="171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387450" y="2695684"/>
            <a:ext cx="190428" cy="171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729969" y="2695684"/>
            <a:ext cx="171385" cy="171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206040" y="2695684"/>
            <a:ext cx="190428" cy="171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873294" y="3248670"/>
            <a:ext cx="180906" cy="171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377929" y="3248670"/>
            <a:ext cx="133299" cy="171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710926" y="3248670"/>
            <a:ext cx="171385" cy="171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215561" y="3248670"/>
            <a:ext cx="133299" cy="171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2265" y="2069465"/>
            <a:ext cx="3581400" cy="2341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989025"/>
            <a:ext cx="11340000" cy="287602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8555" y="2204720"/>
            <a:ext cx="3700780" cy="1475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525"/>
          <a:stretch>
            <a:fillRect/>
          </a:stretch>
        </p:blipFill>
        <p:spPr>
          <a:xfrm>
            <a:off x="360045" y="828040"/>
            <a:ext cx="11339830" cy="15206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7"/>
          <a:stretch>
            <a:fillRect/>
          </a:stretch>
        </p:blipFill>
        <p:spPr>
          <a:xfrm>
            <a:off x="1089660" y="4321810"/>
            <a:ext cx="5736000" cy="23380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560" y="5013325"/>
            <a:ext cx="426212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1529" y="5829754"/>
            <a:ext cx="3218236" cy="209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1529" y="6354600"/>
            <a:ext cx="3599093" cy="229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9" t="43938" r="3063"/>
          <a:stretch>
            <a:fillRect/>
          </a:stretch>
        </p:blipFill>
        <p:spPr>
          <a:xfrm>
            <a:off x="1487805" y="2493010"/>
            <a:ext cx="9253220" cy="1977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2061415"/>
            <a:ext cx="11340000" cy="24832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0625" y="2720340"/>
            <a:ext cx="2037715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0922" y="3236174"/>
            <a:ext cx="1656725" cy="229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0922" y="3761473"/>
            <a:ext cx="1304433" cy="200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2358" y="4286772"/>
            <a:ext cx="3275365" cy="21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2024-11-17T05:10:55Z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