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780870"/>
            <a:ext cx="11340000" cy="109219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20"/>
          <a:stretch>
            <a:fillRect/>
          </a:stretch>
        </p:blipFill>
        <p:spPr>
          <a:xfrm>
            <a:off x="1343705" y="899795"/>
            <a:ext cx="9349060" cy="58680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45" y="3789045"/>
            <a:ext cx="1038225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46"/>
          <a:stretch>
            <a:fillRect/>
          </a:stretch>
        </p:blipFill>
        <p:spPr>
          <a:xfrm>
            <a:off x="1487850" y="899795"/>
            <a:ext cx="10212025" cy="53987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917065"/>
            <a:ext cx="1038225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5"/>
          <a:stretch>
            <a:fillRect/>
          </a:stretch>
        </p:blipFill>
        <p:spPr>
          <a:xfrm>
            <a:off x="1199515" y="2348865"/>
            <a:ext cx="9984150" cy="20224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290" y="1485265"/>
            <a:ext cx="1038225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2024-11-16T10:55:06Z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