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24" r:id="rId3"/>
    <p:sldId id="354" r:id="rId4"/>
    <p:sldId id="353" r:id="rId5"/>
    <p:sldId id="352" r:id="rId6"/>
    <p:sldId id="351" r:id="rId7"/>
    <p:sldId id="349" r:id="rId8"/>
    <p:sldId id="348" r:id="rId9"/>
    <p:sldId id="346" r:id="rId10"/>
    <p:sldId id="344" r:id="rId11"/>
    <p:sldId id="343" r:id="rId12"/>
    <p:sldId id="342" r:id="rId13"/>
    <p:sldId id="341" r:id="rId14"/>
    <p:sldId id="338" r:id="rId15"/>
    <p:sldId id="337" r:id="rId16"/>
    <p:sldId id="334" r:id="rId17"/>
    <p:sldId id="330" r:id="rId18"/>
    <p:sldId id="327" r:id="rId19"/>
    <p:sldId id="326" r:id="rId20"/>
    <p:sldId id="325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2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38" r="59575"/>
          <a:stretch>
            <a:fillRect/>
          </a:stretch>
        </p:blipFill>
        <p:spPr>
          <a:xfrm>
            <a:off x="3863975" y="2996995"/>
            <a:ext cx="4584110" cy="6739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4688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2515235"/>
            <a:ext cx="4132580" cy="28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341325"/>
            <a:ext cx="11340000" cy="39734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48999"/>
          <a:stretch>
            <a:fillRect/>
          </a:stretch>
        </p:blipFill>
        <p:spPr>
          <a:xfrm>
            <a:off x="931545" y="2265045"/>
            <a:ext cx="5223510" cy="2946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l="63004"/>
          <a:stretch>
            <a:fillRect/>
          </a:stretch>
        </p:blipFill>
        <p:spPr>
          <a:xfrm>
            <a:off x="7348855" y="2279650"/>
            <a:ext cx="3810000" cy="2962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515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82900" y="2950845"/>
            <a:ext cx="209550" cy="30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2"/>
          <a:stretch>
            <a:fillRect/>
          </a:stretch>
        </p:blipFill>
        <p:spPr>
          <a:xfrm>
            <a:off x="767715" y="3275330"/>
            <a:ext cx="9696495" cy="196913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2" r="48146"/>
          <a:stretch>
            <a:fillRect/>
          </a:stretch>
        </p:blipFill>
        <p:spPr>
          <a:xfrm>
            <a:off x="8688705" y="4653280"/>
            <a:ext cx="3249930" cy="19272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88705" y="4709160"/>
            <a:ext cx="3233420" cy="1814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84835"/>
            <a:ext cx="11340000" cy="39023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78873" y="2391256"/>
            <a:ext cx="323727" cy="200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89402" y="3030521"/>
            <a:ext cx="199949" cy="219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07890" y="3040062"/>
            <a:ext cx="323727" cy="209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93130" y="3030521"/>
            <a:ext cx="199949" cy="209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02853" y="4957858"/>
            <a:ext cx="504634" cy="238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7100" y="1530985"/>
            <a:ext cx="4067175" cy="2608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44784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/>
          <a:stretch>
            <a:fillRect/>
          </a:stretch>
        </p:blipFill>
        <p:spPr>
          <a:xfrm>
            <a:off x="3620770" y="2029460"/>
            <a:ext cx="4904740" cy="218186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839470" y="4211320"/>
            <a:ext cx="10849020" cy="24930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0256" y="4364354"/>
            <a:ext cx="323727" cy="210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58385" y="4282440"/>
            <a:ext cx="322580" cy="28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66427" y="4345250"/>
            <a:ext cx="314205" cy="229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56452" y="4354802"/>
            <a:ext cx="209471" cy="210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932120" y="4354802"/>
            <a:ext cx="666498" cy="248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10760" y="4975670"/>
            <a:ext cx="914055" cy="229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942080" y="5506720"/>
            <a:ext cx="410845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409450" y="5606089"/>
            <a:ext cx="352292" cy="219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285168" y="5596538"/>
            <a:ext cx="314206" cy="229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722901" y="5606089"/>
            <a:ext cx="209471" cy="219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534236" y="6226957"/>
            <a:ext cx="4018035" cy="277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085218" y="6255613"/>
            <a:ext cx="1551989" cy="248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528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615" y="2132965"/>
            <a:ext cx="494093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600190" y="1628775"/>
            <a:ext cx="4969510" cy="107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96"/>
          <a:stretch>
            <a:fillRect/>
          </a:stretch>
        </p:blipFill>
        <p:spPr>
          <a:xfrm>
            <a:off x="767715" y="2780665"/>
            <a:ext cx="5160055" cy="97726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20445" y="3291205"/>
            <a:ext cx="424434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67"/>
          <a:stretch>
            <a:fillRect/>
          </a:stretch>
        </p:blipFill>
        <p:spPr>
          <a:xfrm>
            <a:off x="767715" y="3834765"/>
            <a:ext cx="7896270" cy="176149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07440" y="5085080"/>
            <a:ext cx="749681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56045" y="3716020"/>
            <a:ext cx="4244340" cy="953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0325" y="1557020"/>
            <a:ext cx="3444240" cy="2976880"/>
          </a:xfrm>
          <a:prstGeom prst="rect">
            <a:avLst/>
          </a:prstGeom>
        </p:spPr>
      </p:pic>
      <p:pic>
        <p:nvPicPr>
          <p:cNvPr id="11" name="img_167772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950" y="5616780"/>
            <a:ext cx="11340000" cy="1080704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838835" y="6221095"/>
            <a:ext cx="915543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28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1" b="3590"/>
          <a:stretch>
            <a:fillRect/>
          </a:stretch>
        </p:blipFill>
        <p:spPr>
          <a:xfrm>
            <a:off x="3251200" y="1483360"/>
            <a:ext cx="5643880" cy="345948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5157675"/>
            <a:ext cx="11340000" cy="109550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4070" y="5319395"/>
            <a:ext cx="4742180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4039" y="5948346"/>
            <a:ext cx="428463" cy="219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91810" y="5229225"/>
            <a:ext cx="6320790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8900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98195" y="4892040"/>
            <a:ext cx="2493645" cy="29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40735" y="4892040"/>
            <a:ext cx="559181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62390" y="4796790"/>
            <a:ext cx="271081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5325" y="5517515"/>
            <a:ext cx="463105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75910" y="5488940"/>
            <a:ext cx="3495675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127760" y="981075"/>
            <a:ext cx="9912395" cy="50158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94510" y="4194810"/>
            <a:ext cx="2685415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45196" y="4309157"/>
            <a:ext cx="1742417" cy="257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4264" y="5091066"/>
            <a:ext cx="1171133" cy="200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94264" y="5682264"/>
            <a:ext cx="1561511" cy="247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01370"/>
            <a:ext cx="11340000" cy="33635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1294" y="3016282"/>
            <a:ext cx="2266095" cy="22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1294" y="3626097"/>
            <a:ext cx="3503879" cy="247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7605" y="4219575"/>
            <a:ext cx="8195945" cy="264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1294" y="4817141"/>
            <a:ext cx="390377" cy="209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762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78488" y="2966673"/>
            <a:ext cx="609370" cy="266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01863" y="2966673"/>
            <a:ext cx="609370" cy="266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91738" y="2966673"/>
            <a:ext cx="571284" cy="276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76876" y="2966673"/>
            <a:ext cx="618891" cy="266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62972" y="3823819"/>
            <a:ext cx="199949" cy="209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10629" y="4471441"/>
            <a:ext cx="209471" cy="219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15617" y="5119062"/>
            <a:ext cx="485591" cy="209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06599" y="5738112"/>
            <a:ext cx="333249" cy="2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84835"/>
            <a:ext cx="11340000" cy="38846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3331" y="2362930"/>
            <a:ext cx="352292" cy="21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36215" y="2879090"/>
            <a:ext cx="43434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93835" y="3651439"/>
            <a:ext cx="352292" cy="21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35900" y="4300465"/>
            <a:ext cx="257078" cy="209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46228" y="4930403"/>
            <a:ext cx="333249" cy="248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00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40604" y="1757235"/>
            <a:ext cx="295163" cy="25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12040" y="2414449"/>
            <a:ext cx="352292" cy="219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01964" y="2433498"/>
            <a:ext cx="323727" cy="209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26146" y="3062137"/>
            <a:ext cx="199949" cy="219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58891" y="4424189"/>
            <a:ext cx="333249" cy="247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10528" y="4443239"/>
            <a:ext cx="361813" cy="219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052795" y="4433714"/>
            <a:ext cx="314206" cy="228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11989" y="5100452"/>
            <a:ext cx="199949" cy="219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06549" y="5119502"/>
            <a:ext cx="314206" cy="200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653652" y="5100452"/>
            <a:ext cx="209471" cy="219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338690" y="5109977"/>
            <a:ext cx="1561511" cy="247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33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68614" y="1814329"/>
            <a:ext cx="247556" cy="209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295" y="2752930"/>
            <a:ext cx="11340000" cy="411852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05420" y="4897993"/>
            <a:ext cx="238035" cy="20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24790"/>
            <a:ext cx="11340000" cy="4716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07504" y="1982355"/>
            <a:ext cx="247556" cy="219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27001" y="4116741"/>
            <a:ext cx="257078" cy="209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52375"/>
            <a:ext cx="11340000" cy="22739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91183" y="1072123"/>
            <a:ext cx="247556" cy="210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055" y="2949780"/>
            <a:ext cx="11340000" cy="38372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56689" y="3130692"/>
            <a:ext cx="238035" cy="199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219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01158" y="1138382"/>
            <a:ext cx="257078" cy="200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357450"/>
            <a:ext cx="11340000" cy="32421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29471" y="3548162"/>
            <a:ext cx="247556" cy="209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97180"/>
            <a:ext cx="11340000" cy="45922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21089" y="2083237"/>
            <a:ext cx="228513" cy="200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07084" y="4017320"/>
            <a:ext cx="247556" cy="20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64</cp:revision>
  <dcterms:created xsi:type="dcterms:W3CDTF">2015-09-16T06:44:00Z</dcterms:created>
  <dcterms:modified xsi:type="dcterms:W3CDTF">2024-11-16T02:07:10Z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