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6" r:id="rId4"/>
    <p:sldId id="334" r:id="rId5"/>
    <p:sldId id="332" r:id="rId6"/>
    <p:sldId id="331" r:id="rId7"/>
    <p:sldId id="328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709115"/>
            <a:ext cx="11340000" cy="109090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54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5510" y="2234565"/>
            <a:ext cx="390525" cy="201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6196" y="3121301"/>
            <a:ext cx="295163" cy="1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13035" y="2204720"/>
            <a:ext cx="462280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48340" y="2204720"/>
            <a:ext cx="462280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05" y="3419680"/>
            <a:ext cx="11340000" cy="270705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093182" y="3610317"/>
            <a:ext cx="323727" cy="2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98824" y="4144103"/>
            <a:ext cx="295163" cy="18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09403" y="4639760"/>
            <a:ext cx="314206" cy="22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17917" y="5183078"/>
            <a:ext cx="466549" cy="2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42552" y="5697799"/>
            <a:ext cx="190428" cy="20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2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4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34911" y="1519373"/>
            <a:ext cx="228513" cy="20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20" y="3357450"/>
            <a:ext cx="11340000" cy="34073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62473" y="4054198"/>
            <a:ext cx="228513" cy="2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1768" y="5934465"/>
            <a:ext cx="209471" cy="18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1325"/>
            <a:ext cx="11340000" cy="4199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35497" y="1550813"/>
            <a:ext cx="228513" cy="19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6807" y="4693148"/>
            <a:ext cx="238035" cy="19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642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712085" y="2708910"/>
            <a:ext cx="6816135" cy="12795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/>
          <a:stretch>
            <a:fillRect/>
          </a:stretch>
        </p:blipFill>
        <p:spPr>
          <a:xfrm>
            <a:off x="767715" y="4058285"/>
            <a:ext cx="3791630" cy="12630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5705" y="4623143"/>
            <a:ext cx="2427959" cy="20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5226" y="5053811"/>
            <a:ext cx="2951637" cy="22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759280"/>
            <a:ext cx="11340000" cy="115824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46125" y="3171190"/>
            <a:ext cx="316293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55110" y="3166110"/>
            <a:ext cx="439229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19795" y="3128010"/>
            <a:ext cx="316293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8805" y="3632200"/>
            <a:ext cx="251587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44215" y="3560445"/>
            <a:ext cx="147193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78375" y="3620770"/>
            <a:ext cx="258381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25" y="4050870"/>
            <a:ext cx="11340000" cy="1198646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756781" y="4568685"/>
            <a:ext cx="2151838" cy="20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6303" y="4981019"/>
            <a:ext cx="2142317" cy="22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712085" y="1318895"/>
            <a:ext cx="6816135" cy="127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4546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16350" y="4533265"/>
            <a:ext cx="335915" cy="22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4634" y="4990924"/>
            <a:ext cx="466549" cy="20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59294" y="5448461"/>
            <a:ext cx="304685" cy="20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4880"/>
            <a:ext cx="11340000" cy="311917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60236" y="3361542"/>
            <a:ext cx="1913803" cy="2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9757" y="3809863"/>
            <a:ext cx="2275617" cy="18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1848" y="4229569"/>
            <a:ext cx="542720" cy="18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9757" y="4639735"/>
            <a:ext cx="1599596" cy="209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2024-11-16T12:17:03Z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