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061970"/>
            <a:ext cx="69437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64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7" t="11320" r="39254"/>
          <a:stretch>
            <a:fillRect/>
          </a:stretch>
        </p:blipFill>
        <p:spPr>
          <a:xfrm>
            <a:off x="7392035" y="2564765"/>
            <a:ext cx="3346450" cy="201358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938530" y="3674745"/>
            <a:ext cx="32061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9940" y="4441825"/>
            <a:ext cx="800608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583180" y="5438775"/>
            <a:ext cx="319468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063750" y="6165215"/>
            <a:ext cx="226631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511675" y="6193790"/>
            <a:ext cx="359727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695325" y="1196975"/>
            <a:ext cx="10056540" cy="4317365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7" t="11320" r="39254"/>
          <a:stretch>
            <a:fillRect/>
          </a:stretch>
        </p:blipFill>
        <p:spPr>
          <a:xfrm>
            <a:off x="8616315" y="3573145"/>
            <a:ext cx="3346450" cy="2013585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211580" y="3145790"/>
            <a:ext cx="75838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47340" y="4077335"/>
            <a:ext cx="38220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847975" y="4953000"/>
            <a:ext cx="218567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75910" y="4872990"/>
            <a:ext cx="292925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0" y="836930"/>
            <a:ext cx="10311130" cy="5366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4" r="11799" b="58920"/>
          <a:stretch>
            <a:fillRect/>
          </a:stretch>
        </p:blipFill>
        <p:spPr>
          <a:xfrm>
            <a:off x="6744335" y="5320030"/>
            <a:ext cx="2088470" cy="153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412875"/>
            <a:ext cx="10128930" cy="37433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33755" y="2936875"/>
            <a:ext cx="5708015" cy="114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2630" y="4432935"/>
            <a:ext cx="1046162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441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45372" y="4207028"/>
            <a:ext cx="314205" cy="26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0409" y="4092730"/>
            <a:ext cx="304685" cy="3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89251" y="5007115"/>
            <a:ext cx="314206" cy="371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4817" y="4997590"/>
            <a:ext cx="314206" cy="3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08685"/>
            <a:ext cx="10056540" cy="5478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8302" y="1213767"/>
            <a:ext cx="314205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6286" y="2118871"/>
            <a:ext cx="314206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2495" y="3929380"/>
            <a:ext cx="124650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37344" y="5748814"/>
            <a:ext cx="304685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26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9047" y="6098434"/>
            <a:ext cx="5127261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631950" y="1412875"/>
            <a:ext cx="9048795" cy="3872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5532" y="4647048"/>
            <a:ext cx="3056372" cy="41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837135"/>
            <a:ext cx="104713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1046" y="4620103"/>
            <a:ext cx="2250767" cy="32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5290" y="4620260"/>
            <a:ext cx="25387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1046" y="5394292"/>
            <a:ext cx="2030966" cy="31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74180" y="5394325"/>
            <a:ext cx="25241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1165" y="6159500"/>
            <a:ext cx="32162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5290" y="6159500"/>
            <a:ext cx="347789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899795"/>
            <a:ext cx="9912395" cy="55327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449695" y="2536825"/>
            <a:ext cx="288480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91565" y="2503170"/>
            <a:ext cx="253619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55238" y="4299821"/>
            <a:ext cx="2447002" cy="35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0440" y="3924935"/>
            <a:ext cx="2647315" cy="993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712366" y="5633085"/>
            <a:ext cx="2789773" cy="41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091565" y="5296535"/>
            <a:ext cx="363728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2" grpId="0" bldLvl="0" animBg="1"/>
      <p:bldP spid="25" grpId="0" bldLvl="0" animBg="1"/>
      <p:bldP spid="40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9"/>
          <a:stretch>
            <a:fillRect/>
          </a:stretch>
        </p:blipFill>
        <p:spPr>
          <a:xfrm>
            <a:off x="646430" y="764540"/>
            <a:ext cx="10767060" cy="1854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8" t="51542" r="5600"/>
          <a:stretch>
            <a:fillRect/>
          </a:stretch>
        </p:blipFill>
        <p:spPr>
          <a:xfrm>
            <a:off x="2352040" y="2781300"/>
            <a:ext cx="7565390" cy="16230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 b="25310"/>
          <a:stretch>
            <a:fillRect/>
          </a:stretch>
        </p:blipFill>
        <p:spPr>
          <a:xfrm>
            <a:off x="1559560" y="4293235"/>
            <a:ext cx="9206230" cy="2332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05560" y="5374640"/>
            <a:ext cx="278320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560" y="6054090"/>
            <a:ext cx="574167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5790" y="5278120"/>
            <a:ext cx="312674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1055370" y="1406525"/>
            <a:ext cx="6888525" cy="40443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2024-11-16T05:44:10Z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