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3086100"/>
            <a:ext cx="48577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7435" y="836930"/>
            <a:ext cx="10056540" cy="4011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861" y="1180148"/>
            <a:ext cx="314206" cy="3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7818" y="2171077"/>
            <a:ext cx="1066397" cy="3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6609" y="4171990"/>
            <a:ext cx="571284" cy="3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3861435"/>
            <a:ext cx="469773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4895" y="899795"/>
            <a:ext cx="10056540" cy="4361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0695" y="2985135"/>
            <a:ext cx="2690495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9745" y="4570095"/>
            <a:ext cx="448373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2005" y="4187190"/>
            <a:ext cx="4025900" cy="2465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7895" y="2997200"/>
            <a:ext cx="604139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1"/>
          <a:stretch>
            <a:fillRect/>
          </a:stretch>
        </p:blipFill>
        <p:spPr>
          <a:xfrm>
            <a:off x="1127760" y="831850"/>
            <a:ext cx="10009550" cy="20929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3" t="6284" r="9391" b="2897"/>
          <a:stretch>
            <a:fillRect/>
          </a:stretch>
        </p:blipFill>
        <p:spPr>
          <a:xfrm>
            <a:off x="3014980" y="2924810"/>
            <a:ext cx="6162040" cy="3768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0" y="2923540"/>
            <a:ext cx="6113780" cy="374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7135"/>
            <a:ext cx="981943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915795" y="1092835"/>
            <a:ext cx="8544605" cy="467233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828797" y="1560302"/>
            <a:ext cx="3361057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69085" y="2867025"/>
            <a:ext cx="355536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19750" y="2598420"/>
            <a:ext cx="424751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77664" y="4211302"/>
            <a:ext cx="3008765" cy="36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62500" y="4173159"/>
            <a:ext cx="3427707" cy="40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12925" y="5098415"/>
            <a:ext cx="873950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  <p:bldP spid="16" grpId="0" bldLvl="0" animBg="1"/>
      <p:bldP spid="17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7135"/>
            <a:ext cx="999733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98811" y="5278010"/>
            <a:ext cx="335762" cy="3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899795"/>
            <a:ext cx="10056540" cy="5067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93357" y="4290961"/>
            <a:ext cx="418942" cy="361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908685"/>
            <a:ext cx="10416585" cy="53301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674495" y="3947160"/>
            <a:ext cx="335470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76440" y="4389120"/>
            <a:ext cx="412115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30220" y="5449570"/>
            <a:ext cx="19367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57256" y="5638500"/>
            <a:ext cx="1485339" cy="35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75460" y="1052830"/>
            <a:ext cx="8616360" cy="4689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7360" y="3066415"/>
            <a:ext cx="384302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2780" y="2985135"/>
            <a:ext cx="3572510" cy="107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56069" y="4884610"/>
            <a:ext cx="1732896" cy="35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45120" y="4418965"/>
            <a:ext cx="1442085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2" t="-246" r="49361" b="246"/>
          <a:stretch>
            <a:fillRect/>
          </a:stretch>
        </p:blipFill>
        <p:spPr>
          <a:xfrm>
            <a:off x="3215640" y="1557020"/>
            <a:ext cx="5808390" cy="36156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77540" y="2656205"/>
            <a:ext cx="315722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72230" y="3732530"/>
            <a:ext cx="14065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43885" y="4494530"/>
            <a:ext cx="61969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717" b="80211"/>
          <a:stretch>
            <a:fillRect/>
          </a:stretch>
        </p:blipFill>
        <p:spPr>
          <a:xfrm>
            <a:off x="360045" y="899795"/>
            <a:ext cx="767760" cy="11612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1557020"/>
            <a:ext cx="7312660" cy="447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908685"/>
            <a:ext cx="10056540" cy="2923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8260" y="1068705"/>
            <a:ext cx="94297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0545" y="3023235"/>
            <a:ext cx="232156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717290"/>
            <a:ext cx="469773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2024-11-16T05:47:09Z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