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3071495"/>
            <a:ext cx="57435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341120"/>
            <a:ext cx="10056540" cy="399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6080" y="2695665"/>
            <a:ext cx="418942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435" y="4347210"/>
            <a:ext cx="663448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345" y="5106670"/>
            <a:ext cx="403352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2040" y="5261502"/>
            <a:ext cx="2047103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2141" y="6137612"/>
            <a:ext cx="8464534" cy="4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790"/>
            <a:ext cx="11340000" cy="4803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4860" y="4946339"/>
            <a:ext cx="1380604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2064" y="4946339"/>
            <a:ext cx="1361561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9746" y="4946339"/>
            <a:ext cx="1371083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59343" y="4946339"/>
            <a:ext cx="1409168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63525"/>
            <a:ext cx="11340000" cy="4530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648075" y="1268730"/>
            <a:ext cx="5160055" cy="3761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9944" y="2573669"/>
            <a:ext cx="4541712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9944" y="3468889"/>
            <a:ext cx="5017783" cy="39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9975" y="4373880"/>
            <a:ext cx="574738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789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81710"/>
            <a:ext cx="10056540" cy="4819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12200" y="1045845"/>
            <a:ext cx="12706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2795" y="1989455"/>
            <a:ext cx="124269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5221" y="2124879"/>
            <a:ext cx="1104483" cy="4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0284" y="3115448"/>
            <a:ext cx="542720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9201" y="4096493"/>
            <a:ext cx="1085440" cy="4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1392" y="5058488"/>
            <a:ext cx="485591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4061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0426" y="3810751"/>
            <a:ext cx="1094962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9091" y="4792801"/>
            <a:ext cx="590327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052830"/>
            <a:ext cx="10128930" cy="496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7113" y="2406723"/>
            <a:ext cx="342770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8801" y="3398157"/>
            <a:ext cx="533198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770" y="4380057"/>
            <a:ext cx="609370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9632" y="5361958"/>
            <a:ext cx="314206" cy="38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51"/>
          <a:stretch>
            <a:fillRect/>
          </a:stretch>
        </p:blipFill>
        <p:spPr>
          <a:xfrm>
            <a:off x="2495550" y="899795"/>
            <a:ext cx="717618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2686" y="2509654"/>
            <a:ext cx="484763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5479" y="3701991"/>
            <a:ext cx="484763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944" y="4902844"/>
            <a:ext cx="493267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8846" y="6095181"/>
            <a:ext cx="484763" cy="3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03705" y="1557020"/>
            <a:ext cx="8832260" cy="3679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6103" y="1957644"/>
            <a:ext cx="314206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9906" y="1948110"/>
            <a:ext cx="333249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3231" y="1948110"/>
            <a:ext cx="314205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2753" y="3235174"/>
            <a:ext cx="866448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5624" y="4531771"/>
            <a:ext cx="304685" cy="37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2148" y="4531771"/>
            <a:ext cx="590327" cy="3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0690"/>
            <a:ext cx="11340000" cy="4176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06483" y="3829231"/>
            <a:ext cx="371335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972820"/>
            <a:ext cx="8976405" cy="4912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7950" y="1335477"/>
            <a:ext cx="380856" cy="36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