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40" r:id="rId5"/>
    <p:sldId id="338" r:id="rId6"/>
    <p:sldId id="337" r:id="rId7"/>
    <p:sldId id="335" r:id="rId8"/>
    <p:sldId id="333" r:id="rId9"/>
    <p:sldId id="331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1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3052445"/>
            <a:ext cx="79438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33828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2" r="59575" b="4464"/>
          <a:stretch>
            <a:fillRect/>
          </a:stretch>
        </p:blipFill>
        <p:spPr>
          <a:xfrm>
            <a:off x="4295775" y="4220845"/>
            <a:ext cx="3591560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325"/>
            <a:ext cx="11340000" cy="42080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6450" y="2272030"/>
            <a:ext cx="428498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085" y="3157855"/>
            <a:ext cx="62731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011930"/>
            <a:ext cx="416242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9010" y="4871720"/>
            <a:ext cx="52470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2" r="59575" b="4464"/>
          <a:stretch>
            <a:fillRect/>
          </a:stretch>
        </p:blipFill>
        <p:spPr>
          <a:xfrm>
            <a:off x="7746365" y="2400300"/>
            <a:ext cx="3658870" cy="252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91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575" y="2815590"/>
            <a:ext cx="796798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759" y="3634060"/>
            <a:ext cx="2369975" cy="37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759" y="4489616"/>
            <a:ext cx="2407152" cy="32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63930" y="5261610"/>
            <a:ext cx="883158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27100" y="6080125"/>
            <a:ext cx="728916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2" r="59575" b="4464"/>
          <a:stretch>
            <a:fillRect/>
          </a:stretch>
        </p:blipFill>
        <p:spPr>
          <a:xfrm>
            <a:off x="9048750" y="2277110"/>
            <a:ext cx="2961640" cy="204724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716655" y="3493770"/>
            <a:ext cx="30289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648075" y="4378325"/>
            <a:ext cx="13328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32095" y="4364990"/>
            <a:ext cx="13328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89115" y="4378325"/>
            <a:ext cx="13328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446135" y="4364990"/>
            <a:ext cx="133286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animBg="1"/>
      <p:bldP spid="19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18770"/>
            <a:ext cx="11340000" cy="44209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68696" y="4991827"/>
            <a:ext cx="1104483" cy="504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836930"/>
            <a:ext cx="10128930" cy="2733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8335" y="2027555"/>
            <a:ext cx="122745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916" y="2018225"/>
            <a:ext cx="1094962" cy="5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3501390"/>
            <a:ext cx="10128930" cy="27609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16131" y="4734033"/>
            <a:ext cx="923576" cy="38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48523" y="4734033"/>
            <a:ext cx="942619" cy="38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06357" y="5603427"/>
            <a:ext cx="1409168" cy="4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557020"/>
            <a:ext cx="10056540" cy="3659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0539" y="2786580"/>
            <a:ext cx="552241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3234" y="3691920"/>
            <a:ext cx="590327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01255" y="4460240"/>
            <a:ext cx="145415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835660"/>
            <a:ext cx="10128930" cy="2684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83416" y="1151108"/>
            <a:ext cx="390377" cy="36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0746" y="2058628"/>
            <a:ext cx="371334" cy="36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r="18858"/>
          <a:stretch>
            <a:fillRect/>
          </a:stretch>
        </p:blipFill>
        <p:spPr>
          <a:xfrm>
            <a:off x="3829050" y="3519170"/>
            <a:ext cx="4533265" cy="319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26" b="68294"/>
          <a:stretch>
            <a:fillRect/>
          </a:stretch>
        </p:blipFill>
        <p:spPr>
          <a:xfrm>
            <a:off x="922655" y="908685"/>
            <a:ext cx="820420" cy="908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0" t="10741" r="20842"/>
          <a:stretch>
            <a:fillRect/>
          </a:stretch>
        </p:blipFill>
        <p:spPr>
          <a:xfrm>
            <a:off x="3245485" y="1052830"/>
            <a:ext cx="5722620" cy="23425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960120" y="3141345"/>
            <a:ext cx="9984785" cy="3697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5213" y="3446525"/>
            <a:ext cx="571284" cy="5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96951" y="4409103"/>
            <a:ext cx="314206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447" y="4409103"/>
            <a:ext cx="304686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3022" y="5324029"/>
            <a:ext cx="314206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2493" y="6238955"/>
            <a:ext cx="342770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81075"/>
            <a:ext cx="10128930" cy="1807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506" y="1239540"/>
            <a:ext cx="571284" cy="50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9330" y="2205627"/>
            <a:ext cx="209471" cy="38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740" y="2205627"/>
            <a:ext cx="304685" cy="38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0" t="10741" r="20842"/>
          <a:stretch>
            <a:fillRect/>
          </a:stretch>
        </p:blipFill>
        <p:spPr>
          <a:xfrm>
            <a:off x="4368165" y="4230370"/>
            <a:ext cx="5722620" cy="234251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750695" y="2788920"/>
            <a:ext cx="9264695" cy="19621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148534" y="3170087"/>
            <a:ext cx="199949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9440" y="4074873"/>
            <a:ext cx="342770" cy="38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37135"/>
            <a:ext cx="11340000" cy="3426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3260" y="3108960"/>
            <a:ext cx="609600" cy="115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3" r="31000"/>
          <a:stretch>
            <a:fillRect/>
          </a:stretch>
        </p:blipFill>
        <p:spPr>
          <a:xfrm>
            <a:off x="3875405" y="4004945"/>
            <a:ext cx="4470400" cy="2813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4004945"/>
            <a:ext cx="4471200" cy="271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764540"/>
            <a:ext cx="9984785" cy="365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0245" y="3834130"/>
            <a:ext cx="88138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3" r="31000"/>
          <a:stretch>
            <a:fillRect/>
          </a:stretch>
        </p:blipFill>
        <p:spPr>
          <a:xfrm>
            <a:off x="4299585" y="4518660"/>
            <a:ext cx="3622040" cy="22790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425" y="4509135"/>
            <a:ext cx="3620770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2024-11-16T05:31:20Z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