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51" r:id="rId6"/>
    <p:sldId id="350" r:id="rId7"/>
    <p:sldId id="336" r:id="rId8"/>
    <p:sldId id="335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3057525"/>
            <a:ext cx="75247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3035"/>
            <a:ext cx="11340000" cy="454669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 b="17814"/>
          <a:stretch>
            <a:fillRect/>
          </a:stretch>
        </p:blipFill>
        <p:spPr>
          <a:xfrm>
            <a:off x="1535430" y="1772920"/>
            <a:ext cx="9120550" cy="30331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43025" y="2617470"/>
            <a:ext cx="348678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97299" y="3527947"/>
            <a:ext cx="3084937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7299" y="4329061"/>
            <a:ext cx="9111988" cy="41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890"/>
            <a:ext cx="11340000" cy="46108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2" r="12588" b="37176"/>
          <a:stretch>
            <a:fillRect/>
          </a:stretch>
        </p:blipFill>
        <p:spPr>
          <a:xfrm>
            <a:off x="9408795" y="4580890"/>
            <a:ext cx="2474595" cy="21069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1115060"/>
            <a:ext cx="9912395" cy="46272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61384" y="2899258"/>
            <a:ext cx="3551486" cy="34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1384" y="3643383"/>
            <a:ext cx="3084937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1415" y="4435475"/>
            <a:ext cx="10063480" cy="148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263525" y="1124585"/>
            <a:ext cx="9977120" cy="47758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6540" y="2420620"/>
            <a:ext cx="1496695" cy="315976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472170" y="5300980"/>
            <a:ext cx="199898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1415415" y="1268730"/>
            <a:ext cx="5735955" cy="409194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68095" y="2686050"/>
            <a:ext cx="388874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2070" y="3517900"/>
            <a:ext cx="243586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2530" y="4287520"/>
            <a:ext cx="46355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0" y="1493520"/>
            <a:ext cx="1496695" cy="315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440" y="836500"/>
            <a:ext cx="9765860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57" b="71287"/>
          <a:stretch>
            <a:fillRect/>
          </a:stretch>
        </p:blipFill>
        <p:spPr>
          <a:xfrm>
            <a:off x="695325" y="908685"/>
            <a:ext cx="10800080" cy="2304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9" t="44180" r="5020"/>
          <a:stretch>
            <a:fillRect/>
          </a:stretch>
        </p:blipFill>
        <p:spPr>
          <a:xfrm>
            <a:off x="2495550" y="3429000"/>
            <a:ext cx="7993380" cy="327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" t="30509" r="17457" b="28680"/>
          <a:stretch>
            <a:fillRect/>
          </a:stretch>
        </p:blipFill>
        <p:spPr>
          <a:xfrm>
            <a:off x="1127760" y="1017905"/>
            <a:ext cx="10007600" cy="3275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7230" y="1017905"/>
            <a:ext cx="287718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460" y="2313940"/>
            <a:ext cx="83947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1445" y="2252345"/>
            <a:ext cx="2101215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760" y="3394075"/>
            <a:ext cx="100139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2060" y="3441700"/>
            <a:ext cx="65595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9" t="44180" r="5020"/>
          <a:stretch>
            <a:fillRect/>
          </a:stretch>
        </p:blipFill>
        <p:spPr>
          <a:xfrm>
            <a:off x="5520055" y="3933190"/>
            <a:ext cx="6032500" cy="247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4" r="15950"/>
          <a:stretch>
            <a:fillRect/>
          </a:stretch>
        </p:blipFill>
        <p:spPr>
          <a:xfrm>
            <a:off x="714375" y="1268525"/>
            <a:ext cx="10800000" cy="216333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464425" y="1412875"/>
            <a:ext cx="230759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52040" y="2564765"/>
            <a:ext cx="358521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9" t="44180" r="5020"/>
          <a:stretch>
            <a:fillRect/>
          </a:stretch>
        </p:blipFill>
        <p:spPr>
          <a:xfrm>
            <a:off x="2495550" y="3429000"/>
            <a:ext cx="7993380" cy="3275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81075"/>
            <a:ext cx="10128930" cy="5090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4065" y="2353945"/>
            <a:ext cx="51879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8210" y="4258310"/>
            <a:ext cx="176403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3586" y="5356276"/>
            <a:ext cx="1409168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1168" y="5356276"/>
            <a:ext cx="1133047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985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2495550" y="2061210"/>
            <a:ext cx="7090410" cy="3983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705" y="3896995"/>
            <a:ext cx="59055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8390" y="4364990"/>
            <a:ext cx="124079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>
            <a:fillRect/>
          </a:stretch>
        </p:blipFill>
        <p:spPr>
          <a:xfrm>
            <a:off x="2063750" y="884555"/>
            <a:ext cx="8112170" cy="27800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30145" y="1996440"/>
            <a:ext cx="50603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5565" y="2909570"/>
            <a:ext cx="809688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2063750" y="3702050"/>
            <a:ext cx="8472215" cy="27362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565400" y="4797425"/>
            <a:ext cx="71285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68600" y="5746750"/>
            <a:ext cx="793877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20114"/>
          <a:stretch>
            <a:fillRect/>
          </a:stretch>
        </p:blipFill>
        <p:spPr>
          <a:xfrm>
            <a:off x="2040255" y="2204720"/>
            <a:ext cx="8112170" cy="2457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46350" y="3229610"/>
            <a:ext cx="696849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5580" y="4080510"/>
            <a:ext cx="794512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2024-11-16T04:57:00Z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