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362200"/>
            <a:ext cx="720090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890"/>
            <a:ext cx="96399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7032" y="2059796"/>
            <a:ext cx="1165535" cy="34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765" y="2821305"/>
            <a:ext cx="2805430" cy="280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28115" y="1196975"/>
            <a:ext cx="9336450" cy="419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2326" y="3161448"/>
            <a:ext cx="780755" cy="43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02326" y="4143583"/>
            <a:ext cx="780755" cy="42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5"/>
          <a:stretch>
            <a:fillRect/>
          </a:stretch>
        </p:blipFill>
        <p:spPr>
          <a:xfrm>
            <a:off x="995680" y="899795"/>
            <a:ext cx="10200685" cy="5868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688083" y="2663945"/>
            <a:ext cx="292208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8548" y="2663945"/>
            <a:ext cx="318772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2626" y="3674447"/>
            <a:ext cx="283353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938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77279" y="3837680"/>
            <a:ext cx="199949" cy="3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322" y="4772397"/>
            <a:ext cx="1094962" cy="4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899795"/>
            <a:ext cx="10128930" cy="4910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1043" y="1224177"/>
            <a:ext cx="1133047" cy="45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2429" y="2253916"/>
            <a:ext cx="304685" cy="38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5275" y="3178774"/>
            <a:ext cx="1152090" cy="49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1270" y="4189444"/>
            <a:ext cx="1123526" cy="4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4671" y="4151305"/>
            <a:ext cx="1133047" cy="50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2440" y="4208780"/>
            <a:ext cx="177292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54175" y="4963160"/>
            <a:ext cx="39852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341120"/>
            <a:ext cx="10056540" cy="3957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53813" y="3658895"/>
            <a:ext cx="476070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9707" y="4641239"/>
            <a:ext cx="314206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05" y="908890"/>
            <a:ext cx="943644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47860" y="2177646"/>
            <a:ext cx="348617" cy="30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68070" y="899795"/>
            <a:ext cx="10056540" cy="5675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1929" y="2242694"/>
            <a:ext cx="371335" cy="361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983615" y="899795"/>
            <a:ext cx="10128930" cy="3732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1051" y="3849560"/>
            <a:ext cx="418942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2"/>
          <a:stretch>
            <a:fillRect/>
          </a:stretch>
        </p:blipFill>
        <p:spPr>
          <a:xfrm>
            <a:off x="1775460" y="4581525"/>
            <a:ext cx="7536225" cy="203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12875"/>
            <a:ext cx="10056540" cy="37674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49675" y="3877945"/>
            <a:ext cx="7445375" cy="1149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16899" cy="586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3357245"/>
            <a:ext cx="6813550" cy="302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2024-11-17T03:19:51Z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