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3" r:id="rId5"/>
    <p:sldId id="342" r:id="rId6"/>
    <p:sldId id="341" r:id="rId7"/>
    <p:sldId id="339" r:id="rId8"/>
    <p:sldId id="338" r:id="rId9"/>
    <p:sldId id="337" r:id="rId10"/>
    <p:sldId id="336" r:id="rId11"/>
    <p:sldId id="334" r:id="rId12"/>
    <p:sldId id="332" r:id="rId13"/>
    <p:sldId id="364" r:id="rId14"/>
    <p:sldId id="331" r:id="rId15"/>
    <p:sldId id="330" r:id="rId16"/>
    <p:sldId id="329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3071495"/>
            <a:ext cx="685800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45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 b="3092"/>
          <a:stretch>
            <a:fillRect/>
          </a:stretch>
        </p:blipFill>
        <p:spPr>
          <a:xfrm>
            <a:off x="1643380" y="1844675"/>
            <a:ext cx="8904650" cy="36091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 b="51424"/>
          <a:stretch>
            <a:fillRect/>
          </a:stretch>
        </p:blipFill>
        <p:spPr>
          <a:xfrm>
            <a:off x="2135505" y="981075"/>
            <a:ext cx="7824470" cy="18091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67965" y="2143125"/>
            <a:ext cx="783082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 b="3092"/>
          <a:stretch>
            <a:fillRect/>
          </a:stretch>
        </p:blipFill>
        <p:spPr>
          <a:xfrm>
            <a:off x="2279650" y="3162300"/>
            <a:ext cx="7734300" cy="3134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47" r="13221"/>
          <a:stretch>
            <a:fillRect/>
          </a:stretch>
        </p:blipFill>
        <p:spPr>
          <a:xfrm>
            <a:off x="1127760" y="1196975"/>
            <a:ext cx="9840595" cy="177101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734185" y="2196465"/>
            <a:ext cx="923480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 b="3092"/>
          <a:stretch>
            <a:fillRect/>
          </a:stretch>
        </p:blipFill>
        <p:spPr>
          <a:xfrm>
            <a:off x="2279650" y="3162300"/>
            <a:ext cx="7734300" cy="3134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60120" y="965835"/>
            <a:ext cx="10272440" cy="26073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332230" y="2020570"/>
            <a:ext cx="664591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 b="3092"/>
          <a:stretch>
            <a:fillRect/>
          </a:stretch>
        </p:blipFill>
        <p:spPr>
          <a:xfrm>
            <a:off x="2352040" y="3573145"/>
            <a:ext cx="7734300" cy="313499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978140" y="1988820"/>
            <a:ext cx="353250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87805" y="2853055"/>
            <a:ext cx="573786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02665" y="799465"/>
            <a:ext cx="10272440" cy="3657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 b="3092"/>
          <a:stretch>
            <a:fillRect/>
          </a:stretch>
        </p:blipFill>
        <p:spPr>
          <a:xfrm>
            <a:off x="3091180" y="4364990"/>
            <a:ext cx="6028690" cy="244348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480185" y="2798445"/>
            <a:ext cx="771969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07500" y="2853055"/>
            <a:ext cx="206819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43660" y="3792220"/>
            <a:ext cx="603504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869315"/>
            <a:ext cx="9513570" cy="29197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983615" y="4077335"/>
            <a:ext cx="5417820" cy="17500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1" r="44971"/>
          <a:stretch>
            <a:fillRect/>
          </a:stretch>
        </p:blipFill>
        <p:spPr>
          <a:xfrm>
            <a:off x="7248525" y="3789045"/>
            <a:ext cx="3592195" cy="2955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899795"/>
            <a:ext cx="10200685" cy="2879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3469" y="1224178"/>
            <a:ext cx="552241" cy="38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7499" y="1195574"/>
            <a:ext cx="304686" cy="38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9917" y="2168111"/>
            <a:ext cx="552241" cy="362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01605" y="2149041"/>
            <a:ext cx="342770" cy="381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7927" y="3073904"/>
            <a:ext cx="523677" cy="41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39136" y="3092974"/>
            <a:ext cx="314206" cy="39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1" r="44971"/>
          <a:stretch>
            <a:fillRect/>
          </a:stretch>
        </p:blipFill>
        <p:spPr>
          <a:xfrm>
            <a:off x="4288155" y="3779520"/>
            <a:ext cx="3592195" cy="2955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836930"/>
            <a:ext cx="10200685" cy="2862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56793" y="2020423"/>
            <a:ext cx="1647204" cy="45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1126" y="2068136"/>
            <a:ext cx="514156" cy="36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23745" y="2993773"/>
            <a:ext cx="314206" cy="39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1" r="44971"/>
          <a:stretch>
            <a:fillRect/>
          </a:stretch>
        </p:blipFill>
        <p:spPr>
          <a:xfrm>
            <a:off x="4299585" y="3573145"/>
            <a:ext cx="3592195" cy="2955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244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4" r="15124"/>
          <a:stretch>
            <a:fillRect/>
          </a:stretch>
        </p:blipFill>
        <p:spPr>
          <a:xfrm>
            <a:off x="4295775" y="3500755"/>
            <a:ext cx="7218680" cy="3105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7435" y="975995"/>
            <a:ext cx="10056540" cy="2745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5223" y="1205013"/>
            <a:ext cx="495113" cy="4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0325" y="1980565"/>
            <a:ext cx="134429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0765" y="2234674"/>
            <a:ext cx="542720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22301" y="2206072"/>
            <a:ext cx="304685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4" r="59690"/>
          <a:stretch>
            <a:fillRect/>
          </a:stretch>
        </p:blipFill>
        <p:spPr>
          <a:xfrm>
            <a:off x="4368165" y="3573145"/>
            <a:ext cx="3428365" cy="3105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052830"/>
            <a:ext cx="10056540" cy="2081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7465" y="1367790"/>
            <a:ext cx="195262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63584" y="1492205"/>
            <a:ext cx="199949" cy="37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84065" y="2456180"/>
            <a:ext cx="159956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92400" y="2466019"/>
            <a:ext cx="209471" cy="381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8" t="5144" r="15124"/>
          <a:stretch>
            <a:fillRect/>
          </a:stretch>
        </p:blipFill>
        <p:spPr>
          <a:xfrm>
            <a:off x="4728210" y="3284855"/>
            <a:ext cx="3474085" cy="3105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185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2" r="16396"/>
          <a:stretch>
            <a:fillRect/>
          </a:stretch>
        </p:blipFill>
        <p:spPr>
          <a:xfrm>
            <a:off x="1775460" y="3068955"/>
            <a:ext cx="8611870" cy="34372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2830" y="908685"/>
            <a:ext cx="10056540" cy="1976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18477" y="1233606"/>
            <a:ext cx="542720" cy="36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3792" y="1214505"/>
            <a:ext cx="342769" cy="382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75656" y="2160002"/>
            <a:ext cx="495113" cy="44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6462" y="2188654"/>
            <a:ext cx="590327" cy="382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2" r="16396"/>
          <a:stretch>
            <a:fillRect/>
          </a:stretch>
        </p:blipFill>
        <p:spPr>
          <a:xfrm>
            <a:off x="1775460" y="3068955"/>
            <a:ext cx="8611870" cy="3437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908685"/>
            <a:ext cx="10200685" cy="2795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03645" y="1147387"/>
            <a:ext cx="561763" cy="43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0496" y="2158614"/>
            <a:ext cx="599848" cy="39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5231" y="2187234"/>
            <a:ext cx="542720" cy="37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21982" y="2158614"/>
            <a:ext cx="342770" cy="38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2" r="16396"/>
          <a:stretch>
            <a:fillRect/>
          </a:stretch>
        </p:blipFill>
        <p:spPr>
          <a:xfrm>
            <a:off x="2352040" y="3717290"/>
            <a:ext cx="7440930" cy="2969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775460" y="899795"/>
            <a:ext cx="8544605" cy="2048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84130" y="1319194"/>
            <a:ext cx="514156" cy="36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0931" y="1309667"/>
            <a:ext cx="333248" cy="38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5566" y="2262383"/>
            <a:ext cx="523677" cy="4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30931" y="2281437"/>
            <a:ext cx="333248" cy="38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2" r="16396"/>
          <a:stretch>
            <a:fillRect/>
          </a:stretch>
        </p:blipFill>
        <p:spPr>
          <a:xfrm>
            <a:off x="1775460" y="3068955"/>
            <a:ext cx="8611870" cy="3437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240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6" r="37988" b="4089"/>
          <a:stretch>
            <a:fillRect/>
          </a:stretch>
        </p:blipFill>
        <p:spPr>
          <a:xfrm>
            <a:off x="2865120" y="3146425"/>
            <a:ext cx="6461760" cy="3375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9405" y="3142615"/>
            <a:ext cx="6447790" cy="3356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2024-11-16T10:40:14Z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