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48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3067050"/>
            <a:ext cx="69342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33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6085" y="3154680"/>
            <a:ext cx="3063240" cy="33432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1"/>
          <a:stretch>
            <a:fillRect/>
          </a:stretch>
        </p:blipFill>
        <p:spPr>
          <a:xfrm>
            <a:off x="983615" y="1052830"/>
            <a:ext cx="5520055" cy="524192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945484" y="2187229"/>
            <a:ext cx="3332493" cy="35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07060" y="2936875"/>
            <a:ext cx="454660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20065" y="3865880"/>
            <a:ext cx="369125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09575" y="4739005"/>
            <a:ext cx="339217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945515" y="5789930"/>
            <a:ext cx="660082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9660" y="1638300"/>
            <a:ext cx="306324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70"/>
          <a:stretch>
            <a:fillRect/>
          </a:stretch>
        </p:blipFill>
        <p:spPr>
          <a:xfrm>
            <a:off x="191135" y="1116330"/>
            <a:ext cx="9924415" cy="50393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6"/>
          <a:stretch>
            <a:fillRect/>
          </a:stretch>
        </p:blipFill>
        <p:spPr>
          <a:xfrm>
            <a:off x="10272395" y="1412875"/>
            <a:ext cx="1863725" cy="23241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65" r="47513"/>
          <a:stretch>
            <a:fillRect/>
          </a:stretch>
        </p:blipFill>
        <p:spPr>
          <a:xfrm>
            <a:off x="10320020" y="3645535"/>
            <a:ext cx="177165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6"/>
          <a:stretch>
            <a:fillRect/>
          </a:stretch>
        </p:blipFill>
        <p:spPr>
          <a:xfrm>
            <a:off x="2495550" y="909320"/>
            <a:ext cx="7320325" cy="371729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188845" y="1928495"/>
            <a:ext cx="428625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57419" y="3025694"/>
            <a:ext cx="2380352" cy="40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57450" y="3950335"/>
            <a:ext cx="841756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719830" y="4293235"/>
            <a:ext cx="4809490" cy="2442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1280"/>
            <a:ext cx="11340000" cy="4761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87805" y="899795"/>
            <a:ext cx="9336450" cy="3907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0480" y="2139027"/>
            <a:ext cx="1590075" cy="4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3654" y="2129496"/>
            <a:ext cx="428463" cy="46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1059" y="3139780"/>
            <a:ext cx="1599596" cy="4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0203" y="3130249"/>
            <a:ext cx="428463" cy="46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4560" y="4169410"/>
            <a:ext cx="1551940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52" t="56304"/>
          <a:stretch>
            <a:fillRect/>
          </a:stretch>
        </p:blipFill>
        <p:spPr>
          <a:xfrm>
            <a:off x="3359830" y="4724830"/>
            <a:ext cx="5561920" cy="2080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875" y="1341120"/>
            <a:ext cx="10128930" cy="3989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5935" y="3702827"/>
            <a:ext cx="828362" cy="39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341120"/>
            <a:ext cx="10128930" cy="4088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9556" y="2713625"/>
            <a:ext cx="590327" cy="38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634" y="4714896"/>
            <a:ext cx="1409168" cy="4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30"/>
          <a:stretch>
            <a:fillRect/>
          </a:stretch>
        </p:blipFill>
        <p:spPr>
          <a:xfrm>
            <a:off x="1343660" y="899795"/>
            <a:ext cx="9480595" cy="58680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457372" y="2742608"/>
            <a:ext cx="4302349" cy="38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631950" y="1341120"/>
            <a:ext cx="8976405" cy="39566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595110" y="3756025"/>
            <a:ext cx="357759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7723" y="4716659"/>
            <a:ext cx="2808816" cy="40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847850" y="1557020"/>
            <a:ext cx="8616360" cy="385826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654165" y="2654300"/>
            <a:ext cx="362013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99580" y="3672205"/>
            <a:ext cx="327469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098954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6985" y="4171315"/>
            <a:ext cx="587946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6980" y="4991735"/>
            <a:ext cx="547687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6980" y="5927090"/>
            <a:ext cx="625221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2024-11-16T12:41:24Z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