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3061970"/>
            <a:ext cx="685800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11712"/>
          <a:stretch>
            <a:fillRect/>
          </a:stretch>
        </p:blipFill>
        <p:spPr>
          <a:xfrm>
            <a:off x="1127760" y="836295"/>
            <a:ext cx="9984740" cy="3537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4692" y="2973653"/>
            <a:ext cx="2675516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3735" y="3794168"/>
            <a:ext cx="6084181" cy="4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9" r="29096"/>
          <a:stretch>
            <a:fillRect/>
          </a:stretch>
        </p:blipFill>
        <p:spPr>
          <a:xfrm>
            <a:off x="3007995" y="4373880"/>
            <a:ext cx="6267450" cy="2395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908685"/>
            <a:ext cx="10128930" cy="4759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345" y="2988203"/>
            <a:ext cx="7455264" cy="41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0695" y="3818255"/>
            <a:ext cx="9733280" cy="147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9" r="29096"/>
          <a:stretch>
            <a:fillRect/>
          </a:stretch>
        </p:blipFill>
        <p:spPr>
          <a:xfrm>
            <a:off x="4944110" y="4437380"/>
            <a:ext cx="6267450" cy="2395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38430"/>
            <a:ext cx="11340000" cy="47813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6266" y="3410049"/>
            <a:ext cx="4417934" cy="3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6266" y="4286309"/>
            <a:ext cx="3351536" cy="4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908685"/>
            <a:ext cx="9846310" cy="54203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5520055" y="5661025"/>
            <a:ext cx="6369050" cy="998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5"/>
          <a:stretch>
            <a:fillRect/>
          </a:stretch>
        </p:blipFill>
        <p:spPr>
          <a:xfrm>
            <a:off x="1644015" y="2277110"/>
            <a:ext cx="8904650" cy="343471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17625" y="3152140"/>
            <a:ext cx="7285990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05884" y="4242733"/>
            <a:ext cx="3827607" cy="39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79220" y="5073015"/>
            <a:ext cx="66535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3575685" y="1268730"/>
            <a:ext cx="5006340" cy="78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69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14710" y="3805550"/>
            <a:ext cx="714105" cy="38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1844675"/>
            <a:ext cx="10056540" cy="2846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1550" y="3134360"/>
            <a:ext cx="112077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4213" y="4089133"/>
            <a:ext cx="323727" cy="38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760" y="908685"/>
            <a:ext cx="9912395" cy="4830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4037" y="3176416"/>
            <a:ext cx="1180654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2576" y="5091429"/>
            <a:ext cx="856926" cy="38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1340000" cy="4966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0099" y="4303287"/>
            <a:ext cx="418942" cy="37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981075"/>
            <a:ext cx="10056540" cy="4841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2231" y="3258981"/>
            <a:ext cx="418942" cy="36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425780"/>
            <a:ext cx="11340000" cy="40071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63415" y="4665345"/>
            <a:ext cx="597027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899795"/>
            <a:ext cx="10056540" cy="5724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7900" y="1131570"/>
            <a:ext cx="660146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0387" y="2147773"/>
            <a:ext cx="561763" cy="4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88535" y="2900680"/>
            <a:ext cx="640207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468120" y="4010025"/>
            <a:ext cx="30340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72760" y="4933950"/>
            <a:ext cx="561975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69430" y="5967294"/>
            <a:ext cx="3818085" cy="5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5" grpId="0" bldLvl="0" animBg="1"/>
      <p:bldP spid="17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6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9" r="29096"/>
          <a:stretch>
            <a:fillRect/>
          </a:stretch>
        </p:blipFill>
        <p:spPr>
          <a:xfrm>
            <a:off x="2473960" y="3797300"/>
            <a:ext cx="7244080" cy="27692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2024-11-16T14:08:51Z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