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3"/>
    <p:sldId id="348" r:id="rId4"/>
    <p:sldId id="347" r:id="rId5"/>
    <p:sldId id="346" r:id="rId6"/>
    <p:sldId id="345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3874770" y="2924810"/>
            <a:ext cx="4584110" cy="7404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2"/>
          <a:stretch>
            <a:fillRect/>
          </a:stretch>
        </p:blipFill>
        <p:spPr>
          <a:xfrm>
            <a:off x="1310005" y="1628775"/>
            <a:ext cx="9648870" cy="3331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5879" y="4015040"/>
            <a:ext cx="2085188" cy="2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9808" y="4015040"/>
            <a:ext cx="1989974" cy="2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5905" y="3862070"/>
            <a:ext cx="192341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23813" y="4702225"/>
            <a:ext cx="971183" cy="2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1521" y="4702225"/>
            <a:ext cx="837884" cy="2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26886" y="4702225"/>
            <a:ext cx="971183" cy="2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1844675"/>
            <a:ext cx="9840640" cy="2863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25968" y="2780168"/>
            <a:ext cx="923577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2165" y="3448231"/>
            <a:ext cx="571284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6497" y="4116294"/>
            <a:ext cx="571284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422807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61089" y="3293475"/>
            <a:ext cx="1866196" cy="1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51568" y="3817223"/>
            <a:ext cx="2256574" cy="22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78722" y="4217176"/>
            <a:ext cx="1352040" cy="1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56155" y="4355465"/>
            <a:ext cx="8204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12122" y="4740924"/>
            <a:ext cx="1732895" cy="22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350057" y="5293240"/>
            <a:ext cx="580807" cy="1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90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2560" y="2719070"/>
            <a:ext cx="7272000" cy="3089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463" b="82957"/>
          <a:stretch>
            <a:fillRect/>
          </a:stretch>
        </p:blipFill>
        <p:spPr>
          <a:xfrm>
            <a:off x="767715" y="1059815"/>
            <a:ext cx="287655" cy="503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124585"/>
            <a:ext cx="6423660" cy="24911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3861435"/>
            <a:ext cx="10416585" cy="2827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112125" y="3995420"/>
            <a:ext cx="55689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93827" y="4558986"/>
            <a:ext cx="504634" cy="21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02089" y="4558986"/>
            <a:ext cx="1256825" cy="21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93424" y="5695757"/>
            <a:ext cx="209471" cy="21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2568" y="5695757"/>
            <a:ext cx="495114" cy="21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23925" y="1196975"/>
            <a:ext cx="10344830" cy="1163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" r="36717"/>
          <a:stretch>
            <a:fillRect/>
          </a:stretch>
        </p:blipFill>
        <p:spPr>
          <a:xfrm>
            <a:off x="2688590" y="2421255"/>
            <a:ext cx="6816090" cy="2954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210" y="2564765"/>
            <a:ext cx="6935470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6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869" y="4380365"/>
            <a:ext cx="6265088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8261" y="4914339"/>
            <a:ext cx="2180403" cy="20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7304" y="5410172"/>
            <a:ext cx="3399143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11860" y="981075"/>
            <a:ext cx="10416585" cy="31769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5545" y="2139950"/>
            <a:ext cx="255397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9675" y="3046095"/>
            <a:ext cx="278701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1235" y="3862501"/>
            <a:ext cx="3237279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7" t="21694" r="1053" b="49190"/>
          <a:stretch>
            <a:fillRect/>
          </a:stretch>
        </p:blipFill>
        <p:spPr>
          <a:xfrm>
            <a:off x="983615" y="4437380"/>
            <a:ext cx="10440625" cy="1574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77165"/>
            <a:ext cx="11340000" cy="48409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4715" y="2245995"/>
            <a:ext cx="195453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765" y="3116580"/>
            <a:ext cx="189547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1618" y="4012238"/>
            <a:ext cx="2570780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669" y="4574477"/>
            <a:ext cx="1551989" cy="20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1669" y="5089067"/>
            <a:ext cx="1418690" cy="2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3583" y="5632247"/>
            <a:ext cx="2818337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124790"/>
            <a:ext cx="11340000" cy="44057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7750" y="2946400"/>
            <a:ext cx="418020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8850" y="3869690"/>
            <a:ext cx="327469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5179" y="4672255"/>
            <a:ext cx="2827858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7093" y="5206282"/>
            <a:ext cx="5579546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7180"/>
            <a:ext cx="11340000" cy="4488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51" y="1911929"/>
            <a:ext cx="342770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5458" y="2073939"/>
            <a:ext cx="342770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562" y="2073939"/>
            <a:ext cx="361813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9791" y="2245479"/>
            <a:ext cx="361813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835" y="3894455"/>
            <a:ext cx="60960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0820" y="3894455"/>
            <a:ext cx="333375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77750" y="4608917"/>
            <a:ext cx="666498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30899" y="5333196"/>
            <a:ext cx="495113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052830"/>
            <a:ext cx="10849020" cy="5095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7118" y="2796015"/>
            <a:ext cx="295163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4599" y="3319861"/>
            <a:ext cx="628413" cy="209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6615" y="4891401"/>
            <a:ext cx="2789773" cy="2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093" y="5367625"/>
            <a:ext cx="2208967" cy="22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7093" y="5843849"/>
            <a:ext cx="8683526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04925"/>
            <a:ext cx="11340000" cy="203113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567940" y="1052830"/>
            <a:ext cx="7320325" cy="488251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529809" y="1682409"/>
            <a:ext cx="2942115" cy="2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86480" y="2109470"/>
            <a:ext cx="227584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24519" y="2664614"/>
            <a:ext cx="714105" cy="1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29809" y="3131876"/>
            <a:ext cx="3684785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529809" y="3627747"/>
            <a:ext cx="2665994" cy="2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529809" y="4133154"/>
            <a:ext cx="2161360" cy="20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29809" y="4609952"/>
            <a:ext cx="2646952" cy="2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529809" y="5105823"/>
            <a:ext cx="2161360" cy="20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29809" y="5582621"/>
            <a:ext cx="4227506" cy="2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40711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2450" y="3038475"/>
            <a:ext cx="243649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684" y="3810710"/>
            <a:ext cx="1647204" cy="4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684" y="4573454"/>
            <a:ext cx="1199697" cy="219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684" y="5059704"/>
            <a:ext cx="3142065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3035"/>
            <a:ext cx="11340000" cy="5021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3390" y="1863090"/>
            <a:ext cx="48577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3734" y="2415626"/>
            <a:ext cx="352291" cy="2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84780" y="3521075"/>
            <a:ext cx="30289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0510" y="3521075"/>
            <a:ext cx="31686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27538" y="4616734"/>
            <a:ext cx="504634" cy="2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6404" y="4616734"/>
            <a:ext cx="504634" cy="2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0205" y="5169535"/>
            <a:ext cx="35242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26782" y="5722053"/>
            <a:ext cx="485591" cy="2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1124585"/>
            <a:ext cx="10776630" cy="4533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7947" y="1867598"/>
            <a:ext cx="352292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1955" y="2399030"/>
            <a:ext cx="42227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2565" y="3223260"/>
            <a:ext cx="51752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1498" y="5295947"/>
            <a:ext cx="628413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34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9294" y="1645507"/>
            <a:ext cx="247556" cy="21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564970"/>
            <a:ext cx="11340000" cy="29134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22934" y="2784673"/>
            <a:ext cx="238035" cy="2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90793" y="4093343"/>
            <a:ext cx="238035" cy="21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4159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25072" y="1536089"/>
            <a:ext cx="238035" cy="20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4715" y="3835400"/>
            <a:ext cx="34099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5631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2047" y="2634238"/>
            <a:ext cx="247556" cy="2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0737" y="3796749"/>
            <a:ext cx="247556" cy="2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44515" y="3796749"/>
            <a:ext cx="257078" cy="20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3035"/>
            <a:ext cx="11340000" cy="47077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9880" y="1834479"/>
            <a:ext cx="238035" cy="20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3801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78170" y="2222968"/>
            <a:ext cx="238035" cy="2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7415" y="3947555"/>
            <a:ext cx="247557" cy="2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2024-11-16T02:05:48Z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