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3" r:id="rId4"/>
    <p:sldId id="332" r:id="rId5"/>
    <p:sldId id="331" r:id="rId6"/>
    <p:sldId id="330" r:id="rId7"/>
    <p:sldId id="328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3084195" y="2992120"/>
            <a:ext cx="6024290" cy="873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1370"/>
            <a:ext cx="11340000" cy="3286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9077" y="2387230"/>
            <a:ext cx="771234" cy="26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87238" y="4082830"/>
            <a:ext cx="1199697" cy="2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9833" y="4644854"/>
            <a:ext cx="342770" cy="20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557225"/>
            <a:ext cx="11340000" cy="3674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2433" y="2874345"/>
            <a:ext cx="457027" cy="20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6287" y="2874345"/>
            <a:ext cx="333248" cy="20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78825" y="3427730"/>
            <a:ext cx="354965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56790" y="3981450"/>
            <a:ext cx="800735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053035"/>
            <a:ext cx="11340000" cy="4652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88982" y="1939614"/>
            <a:ext cx="238035" cy="20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889840"/>
            <a:ext cx="11340000" cy="4933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5741" y="1613737"/>
            <a:ext cx="266599" cy="20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6572" y="3271082"/>
            <a:ext cx="228513" cy="21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3928" y="4385504"/>
            <a:ext cx="257078" cy="20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906145" y="5844540"/>
            <a:ext cx="7608615" cy="1020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1271905" y="1052830"/>
            <a:ext cx="9624740" cy="2176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3623" y="2332245"/>
            <a:ext cx="1780503" cy="25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2817" y="2332245"/>
            <a:ext cx="1780503" cy="25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4681" y="2332245"/>
            <a:ext cx="1780503" cy="25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52565" y="2905026"/>
            <a:ext cx="637934" cy="21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80222" y="2905026"/>
            <a:ext cx="933098" cy="21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1705" y="2905125"/>
            <a:ext cx="923290" cy="23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895475" y="3726180"/>
            <a:ext cx="9552350" cy="218503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000250" y="4585970"/>
            <a:ext cx="145669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04094" y="4852379"/>
            <a:ext cx="1352040" cy="25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03037" y="4852379"/>
            <a:ext cx="1494860" cy="25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66664" y="5587138"/>
            <a:ext cx="780755" cy="20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65858" y="5587138"/>
            <a:ext cx="647455" cy="20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59964" y="5587138"/>
            <a:ext cx="790278" cy="20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9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20" y="2997935"/>
            <a:ext cx="6626901" cy="276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062" y="3589172"/>
            <a:ext cx="4027556" cy="52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59250" y="4457065"/>
            <a:ext cx="790575" cy="25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020" y="5000511"/>
            <a:ext cx="2770730" cy="23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6020" y="5553603"/>
            <a:ext cx="3856171" cy="267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835"/>
            <a:ext cx="11340000" cy="37637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7890" y="2914090"/>
            <a:ext cx="3199193" cy="276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7565" y="3426460"/>
            <a:ext cx="356235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06980" y="4381500"/>
            <a:ext cx="967740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8040" y="4914900"/>
            <a:ext cx="3475355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2024-11-16T02:21:59Z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