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7270" y="3048000"/>
            <a:ext cx="50768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487805" y="1101090"/>
            <a:ext cx="9264695" cy="46558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8890"/>
            <a:ext cx="11340000" cy="4999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1509" y="3375267"/>
            <a:ext cx="1418690" cy="4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7202" y="4327536"/>
            <a:ext cx="3037329" cy="4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4456" y="5289328"/>
            <a:ext cx="1371083" cy="4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1412875"/>
            <a:ext cx="10200685" cy="389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3998" y="2710637"/>
            <a:ext cx="1409168" cy="419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0496" y="3664724"/>
            <a:ext cx="723627" cy="38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6920" y="4618810"/>
            <a:ext cx="828362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5205436"/>
            <a:ext cx="3561007" cy="36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0465" y="6053455"/>
            <a:ext cx="65265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48750" y="4437380"/>
            <a:ext cx="2701925" cy="237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0000"/>
            <a:ext cx="10396456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192260" y="764540"/>
            <a:ext cx="181356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 b="12074"/>
          <a:stretch>
            <a:fillRect/>
          </a:stretch>
        </p:blipFill>
        <p:spPr>
          <a:xfrm>
            <a:off x="1199515" y="1772920"/>
            <a:ext cx="9912350" cy="353758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7788910" y="1988820"/>
            <a:ext cx="332295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55370" y="2826385"/>
            <a:ext cx="332295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3717290"/>
            <a:ext cx="8030845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9470" y="4608195"/>
            <a:ext cx="1027303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890"/>
            <a:ext cx="986016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1452880"/>
            <a:ext cx="9552350" cy="3850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9282" y="1777100"/>
            <a:ext cx="1332997" cy="4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1524" y="1777100"/>
            <a:ext cx="1580554" cy="4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6562" y="2749147"/>
            <a:ext cx="1799546" cy="4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2002" y="2749147"/>
            <a:ext cx="1075919" cy="4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7091" y="2749147"/>
            <a:ext cx="495113" cy="4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529" y="3721194"/>
            <a:ext cx="1571032" cy="4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1096" y="3721194"/>
            <a:ext cx="1551989" cy="41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628775"/>
            <a:ext cx="10128930" cy="2903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594" y="2962030"/>
            <a:ext cx="304685" cy="38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9229" y="4057036"/>
            <a:ext cx="314206" cy="2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899795"/>
            <a:ext cx="10200685" cy="4934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87046" y="2233589"/>
            <a:ext cx="314206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0874" y="3205205"/>
            <a:ext cx="866448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9967" y="5148436"/>
            <a:ext cx="314206" cy="39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5056" y="5148436"/>
            <a:ext cx="314206" cy="3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4043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54291" y="3954911"/>
            <a:ext cx="390377" cy="362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836930"/>
            <a:ext cx="10128930" cy="5780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00899" y="4113145"/>
            <a:ext cx="418942" cy="37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15415" y="2061210"/>
            <a:ext cx="9408840" cy="1985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51591" y="2462410"/>
            <a:ext cx="428463" cy="37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341120"/>
            <a:ext cx="10056540" cy="2019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342" y="1712758"/>
            <a:ext cx="380856" cy="36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823085" y="3358515"/>
            <a:ext cx="9192305" cy="2017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2024-11-16T12:52:33Z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