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7" r:id="rId5"/>
    <p:sldId id="336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6695" y="3095625"/>
            <a:ext cx="66579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81075"/>
            <a:ext cx="10056540" cy="5746115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1017270" y="2863215"/>
            <a:ext cx="5132070" cy="9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08045" y="4225290"/>
            <a:ext cx="28174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511597" y="5250524"/>
            <a:ext cx="1247304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7270" y="6089015"/>
            <a:ext cx="64865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51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981075"/>
            <a:ext cx="10056540" cy="517906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17239" y="3012949"/>
            <a:ext cx="3665743" cy="35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3536" y="3880940"/>
            <a:ext cx="1485340" cy="33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7270" y="4588510"/>
            <a:ext cx="53892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7270" y="5598160"/>
            <a:ext cx="99644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60"/>
          <a:stretch>
            <a:fillRect/>
          </a:stretch>
        </p:blipFill>
        <p:spPr>
          <a:xfrm>
            <a:off x="1211580" y="899795"/>
            <a:ext cx="976888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54300" y="5360670"/>
            <a:ext cx="377888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4865" y="5360670"/>
            <a:ext cx="250888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3995" y="6280785"/>
            <a:ext cx="16770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45645" y="6280532"/>
            <a:ext cx="1433810" cy="34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07820" y="1268730"/>
            <a:ext cx="8976405" cy="4192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98370" y="3055620"/>
            <a:ext cx="306260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61300" y="2848610"/>
            <a:ext cx="220154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53830" y="4304665"/>
            <a:ext cx="146558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68040" y="4347845"/>
            <a:ext cx="169418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1915"/>
            <a:ext cx="11340000" cy="2142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6675" y="1276985"/>
            <a:ext cx="51669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4868" y="2429364"/>
            <a:ext cx="1409168" cy="48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29"/>
          <a:stretch>
            <a:fillRect/>
          </a:stretch>
        </p:blipFill>
        <p:spPr>
          <a:xfrm>
            <a:off x="2783840" y="3068955"/>
            <a:ext cx="6557010" cy="25571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415415" y="5589270"/>
            <a:ext cx="9768885" cy="114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1775460" y="981075"/>
            <a:ext cx="5735955" cy="5572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7360" y="2162175"/>
            <a:ext cx="61353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7655" y="3074670"/>
            <a:ext cx="335978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56069" y="4057711"/>
            <a:ext cx="1951889" cy="35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94105" y="4972069"/>
            <a:ext cx="1485340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37360" y="5867400"/>
            <a:ext cx="432308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0000"/>
            <a:ext cx="99150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9625" y="3058795"/>
            <a:ext cx="401574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1370" y="3884295"/>
            <a:ext cx="320484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95432" y="4700863"/>
            <a:ext cx="1498497" cy="29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9280" y="5436235"/>
            <a:ext cx="128143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87880" y="6244590"/>
            <a:ext cx="424116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837135"/>
            <a:ext cx="11340000" cy="31185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3179445" y="3933190"/>
            <a:ext cx="5833110" cy="20866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124585"/>
            <a:ext cx="10056540" cy="52939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89629" y="2164476"/>
            <a:ext cx="3189672" cy="42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1997" y="3099240"/>
            <a:ext cx="1485340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629" y="3967236"/>
            <a:ext cx="3361057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660" y="4806315"/>
            <a:ext cx="10229215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6744335" y="1988820"/>
            <a:ext cx="4909820" cy="175641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944110" y="3861435"/>
            <a:ext cx="336105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1" grpId="0" bldLvl="0" animBg="1"/>
      <p:bldP spid="15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836"/>
          </a:xfrm>
          <a:prstGeom prst="rect">
            <a:avLst/>
          </a:prstGeom>
        </p:spPr>
      </p:pic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2" r="11166" b="31886"/>
          <a:stretch>
            <a:fillRect/>
          </a:stretch>
        </p:blipFill>
        <p:spPr>
          <a:xfrm>
            <a:off x="4704080" y="3789045"/>
            <a:ext cx="2784475" cy="28028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