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4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061210"/>
            <a:ext cx="10800000" cy="23604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70759"/>
          <a:stretch>
            <a:fillRect/>
          </a:stretch>
        </p:blipFill>
        <p:spPr>
          <a:xfrm>
            <a:off x="1103630" y="1196975"/>
            <a:ext cx="9984740" cy="1521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2300" y="1368719"/>
            <a:ext cx="314206" cy="381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2451" y="2150179"/>
            <a:ext cx="818841" cy="381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3575685" y="2853055"/>
            <a:ext cx="5096510" cy="3192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20" r="11949"/>
          <a:stretch>
            <a:fillRect/>
          </a:stretch>
        </p:blipFill>
        <p:spPr>
          <a:xfrm>
            <a:off x="1103630" y="1124585"/>
            <a:ext cx="9984740" cy="36099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05915" y="3428365"/>
            <a:ext cx="9638665" cy="144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4944110" y="4149090"/>
            <a:ext cx="4297680" cy="269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981075"/>
            <a:ext cx="10056540" cy="2978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2299" y="2728451"/>
            <a:ext cx="3046851" cy="39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4008120" y="4004945"/>
            <a:ext cx="4297680" cy="26924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71015" y="3357245"/>
            <a:ext cx="818451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7"/>
          <a:stretch>
            <a:fillRect/>
          </a:stretch>
        </p:blipFill>
        <p:spPr>
          <a:xfrm>
            <a:off x="1055370" y="899795"/>
            <a:ext cx="9984785" cy="586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9074"/>
          <a:stretch>
            <a:fillRect/>
          </a:stretch>
        </p:blipFill>
        <p:spPr>
          <a:xfrm>
            <a:off x="1103630" y="1772920"/>
            <a:ext cx="9984785" cy="31773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59910" y="4277360"/>
            <a:ext cx="505079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715" y="908890"/>
            <a:ext cx="1019126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15415" y="1124585"/>
            <a:ext cx="9264695" cy="2773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7485" y="1391629"/>
            <a:ext cx="2142317" cy="47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0835" y="1382099"/>
            <a:ext cx="2123274" cy="486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6380" y="3259455"/>
            <a:ext cx="231330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8" t="67489" r="4780"/>
          <a:stretch>
            <a:fillRect/>
          </a:stretch>
        </p:blipFill>
        <p:spPr>
          <a:xfrm>
            <a:off x="2063750" y="4077335"/>
            <a:ext cx="8136845" cy="1907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415415" y="1052830"/>
            <a:ext cx="9408840" cy="3723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0231" y="2281423"/>
            <a:ext cx="1009269" cy="48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51541" y="3205094"/>
            <a:ext cx="1656725" cy="48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5596" y="4138289"/>
            <a:ext cx="533198" cy="504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8" t="67489" r="4780"/>
          <a:stretch>
            <a:fillRect/>
          </a:stretch>
        </p:blipFill>
        <p:spPr>
          <a:xfrm>
            <a:off x="2063750" y="4775835"/>
            <a:ext cx="8136845" cy="1907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1268730"/>
            <a:ext cx="10056540" cy="4091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6211" y="4559049"/>
            <a:ext cx="590327" cy="38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0745" y="4559049"/>
            <a:ext cx="523677" cy="38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14322" y="4559049"/>
            <a:ext cx="599848" cy="38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2433" y="4559049"/>
            <a:ext cx="599848" cy="38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66009" y="4559049"/>
            <a:ext cx="599848" cy="38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9586" y="4559049"/>
            <a:ext cx="590327" cy="38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343660" y="836930"/>
            <a:ext cx="9480595" cy="5623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6637" y="1094473"/>
            <a:ext cx="2761209" cy="51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2179" y="1104004"/>
            <a:ext cx="1647204" cy="46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2934" y="2018985"/>
            <a:ext cx="1104483" cy="52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61196" y="2018985"/>
            <a:ext cx="1561511" cy="52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74760" y="4941570"/>
            <a:ext cx="190754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44700" y="5494655"/>
            <a:ext cx="65087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5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85" y="6191250"/>
            <a:ext cx="739965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39825" y="1052830"/>
            <a:ext cx="9912350" cy="23006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4364" y="2838112"/>
            <a:ext cx="4703576" cy="41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7" t="37297" r="4329" b="28028"/>
          <a:stretch>
            <a:fillRect/>
          </a:stretch>
        </p:blipFill>
        <p:spPr>
          <a:xfrm>
            <a:off x="1631950" y="3573145"/>
            <a:ext cx="9793560" cy="201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55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4224020" y="3500755"/>
            <a:ext cx="5096510" cy="31927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2024-11-16T11:09:39Z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