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24" r:id="rId3"/>
    <p:sldId id="333" r:id="rId4"/>
    <p:sldId id="332" r:id="rId5"/>
    <p:sldId id="331" r:id="rId6"/>
    <p:sldId id="330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handoutMaster" Target="handoutMasters/handoutMaster1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875" b="26109"/>
          <a:stretch>
            <a:fillRect/>
          </a:stretch>
        </p:blipFill>
        <p:spPr>
          <a:xfrm>
            <a:off x="3072130" y="3136265"/>
            <a:ext cx="6024290" cy="5846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268935"/>
            <a:ext cx="11340000" cy="43187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426732" y="3604701"/>
            <a:ext cx="199949" cy="209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87387" y="3604701"/>
            <a:ext cx="847405" cy="219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42480" y="4243705"/>
            <a:ext cx="467995" cy="620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120787" y="4357867"/>
            <a:ext cx="828362" cy="266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826631" y="5187302"/>
            <a:ext cx="656977" cy="209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99"/>
          <a:stretch>
            <a:fillRect/>
          </a:stretch>
        </p:blipFill>
        <p:spPr>
          <a:xfrm>
            <a:off x="767715" y="1196975"/>
            <a:ext cx="10704875" cy="44094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690239" y="2044799"/>
            <a:ext cx="1332997" cy="209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38853" y="2673371"/>
            <a:ext cx="1656725" cy="219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28022" y="2673371"/>
            <a:ext cx="552240" cy="209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047365" y="4892675"/>
            <a:ext cx="569595" cy="563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99"/>
          <a:stretch>
            <a:fillRect/>
          </a:stretch>
        </p:blipFill>
        <p:spPr>
          <a:xfrm>
            <a:off x="839470" y="1732915"/>
            <a:ext cx="10704875" cy="31476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466326" y="1981115"/>
            <a:ext cx="199949" cy="209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32271" y="1981115"/>
            <a:ext cx="190428" cy="200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66326" y="2295879"/>
            <a:ext cx="199949" cy="209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332271" y="2295879"/>
            <a:ext cx="190428" cy="209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504160" y="2934945"/>
            <a:ext cx="618891" cy="219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24966" y="3097095"/>
            <a:ext cx="771234" cy="219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933631" y="3097095"/>
            <a:ext cx="342770" cy="209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616700" y="2952115"/>
            <a:ext cx="686435" cy="574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560785" y="3097095"/>
            <a:ext cx="495113" cy="209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618921" y="3888774"/>
            <a:ext cx="342770" cy="209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29299" y="4508763"/>
            <a:ext cx="485591" cy="219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290" y="1332435"/>
            <a:ext cx="11340000" cy="24613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588510" y="2079625"/>
            <a:ext cx="1068070" cy="450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52269" y="2839801"/>
            <a:ext cx="1047355" cy="209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607560" y="3364230"/>
            <a:ext cx="1049020" cy="379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3933395"/>
            <a:ext cx="11340000" cy="110309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8983323" y="4633617"/>
            <a:ext cx="485591" cy="211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701370"/>
            <a:ext cx="11340000" cy="33915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487893" y="2539720"/>
            <a:ext cx="228513" cy="209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752982" y="4092573"/>
            <a:ext cx="209471" cy="209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1197180"/>
            <a:ext cx="11340000" cy="43584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580267" y="1435609"/>
            <a:ext cx="228513" cy="209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85607" y="4544725"/>
            <a:ext cx="257078" cy="209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720"/>
          <a:stretch>
            <a:fillRect/>
          </a:stretch>
        </p:blipFill>
        <p:spPr>
          <a:xfrm>
            <a:off x="1487170" y="1844675"/>
            <a:ext cx="9217070" cy="31108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99266" y="2073893"/>
            <a:ext cx="209471" cy="2099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989996" y="3304843"/>
            <a:ext cx="228513" cy="2099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160350"/>
            <a:ext cx="11340000" cy="45371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784129" y="2599651"/>
            <a:ext cx="228513" cy="219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31132" y="4000824"/>
            <a:ext cx="228513" cy="209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63</cp:revision>
  <dcterms:created xsi:type="dcterms:W3CDTF">2015-09-16T06:44:00Z</dcterms:created>
  <dcterms:modified xsi:type="dcterms:W3CDTF">2024-11-16T02:10:44Z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