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3090545"/>
            <a:ext cx="75342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341325"/>
            <a:ext cx="11340000" cy="39903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19530" y="1412875"/>
            <a:ext cx="955235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18"/>
          <a:stretch>
            <a:fillRect/>
          </a:stretch>
        </p:blipFill>
        <p:spPr>
          <a:xfrm>
            <a:off x="1199515" y="1196975"/>
            <a:ext cx="9840640" cy="4364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13405" y="1297305"/>
            <a:ext cx="792607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204720"/>
            <a:ext cx="647890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23175" y="2277110"/>
            <a:ext cx="34169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7715" y="3098800"/>
            <a:ext cx="1076452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860" y="3983355"/>
            <a:ext cx="22840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88030" y="3983355"/>
            <a:ext cx="790511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5370" y="4941570"/>
            <a:ext cx="341693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26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48815" y="6178550"/>
            <a:ext cx="79590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01"/>
          <a:stretch>
            <a:fillRect/>
          </a:stretch>
        </p:blipFill>
        <p:spPr>
          <a:xfrm>
            <a:off x="1415415" y="899795"/>
            <a:ext cx="940884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4815" y="2962469"/>
            <a:ext cx="4369625" cy="34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4700" y="3749040"/>
            <a:ext cx="566102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0550" y="4511040"/>
            <a:ext cx="563054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115" y="5426710"/>
            <a:ext cx="9161145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4604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34508" y="4984814"/>
            <a:ext cx="380856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0"/>
          <a:stretch>
            <a:fillRect/>
          </a:stretch>
        </p:blipFill>
        <p:spPr>
          <a:xfrm>
            <a:off x="1847850" y="1268730"/>
            <a:ext cx="8544605" cy="38696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836930"/>
            <a:ext cx="10128930" cy="570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540" y="4050665"/>
            <a:ext cx="53086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341120"/>
            <a:ext cx="10056540" cy="3924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4465" y="3655794"/>
            <a:ext cx="380856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0977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2975610" y="1412875"/>
            <a:ext cx="6240190" cy="43783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061335" y="2440305"/>
            <a:ext cx="467487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1257" y="3483032"/>
            <a:ext cx="3532443" cy="36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95245" y="4331970"/>
            <a:ext cx="30746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37510" y="5228590"/>
            <a:ext cx="69767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62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908685"/>
            <a:ext cx="9840640" cy="19151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983615" y="2781300"/>
            <a:ext cx="6240190" cy="34766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800350"/>
            <a:ext cx="570230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515" y="3723005"/>
            <a:ext cx="425640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5484" y="4753328"/>
            <a:ext cx="2570780" cy="41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484" y="5582065"/>
            <a:ext cx="5608110" cy="45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2024-11-16T04:08:34Z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