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3" r:id="rId4"/>
    <p:sldId id="331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780870"/>
            <a:ext cx="11340000" cy="1147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1434240"/>
            <a:ext cx="314206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4458" y="1577340"/>
            <a:ext cx="333249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481" y="1577340"/>
            <a:ext cx="333248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35" y="1615500"/>
            <a:ext cx="276120" cy="13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7732" y="1577340"/>
            <a:ext cx="466549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6876" y="1729980"/>
            <a:ext cx="323727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26360" y="2561590"/>
            <a:ext cx="46672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05440" y="2674440"/>
            <a:ext cx="238035" cy="1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97833" y="3122820"/>
            <a:ext cx="742670" cy="2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3429205"/>
            <a:ext cx="11340000" cy="3213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424647" y="4058457"/>
            <a:ext cx="190428" cy="14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14370" y="4058457"/>
            <a:ext cx="180906" cy="14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00768" y="4926062"/>
            <a:ext cx="190428" cy="19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23639" y="4926062"/>
            <a:ext cx="447506" cy="2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57846" y="6308510"/>
            <a:ext cx="333249" cy="2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0554" y="1957050"/>
            <a:ext cx="247556" cy="1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24" y="2880778"/>
            <a:ext cx="247556" cy="19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20" y="3635580"/>
            <a:ext cx="11340000" cy="32184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670419" y="4644900"/>
            <a:ext cx="238035" cy="19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268" y="6035097"/>
            <a:ext cx="218992" cy="1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62610"/>
            <a:ext cx="11340000" cy="3699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08075" y="3209290"/>
            <a:ext cx="223710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088130" y="3161030"/>
            <a:ext cx="172212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544310" y="3249295"/>
            <a:ext cx="193738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353550" y="3378835"/>
            <a:ext cx="193230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08075" y="4015740"/>
            <a:ext cx="105219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088130" y="3941445"/>
            <a:ext cx="168275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544310" y="4025900"/>
            <a:ext cx="134302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353550" y="4074795"/>
            <a:ext cx="1043940" cy="2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08075" y="4761230"/>
            <a:ext cx="514985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88130" y="4637405"/>
            <a:ext cx="91249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544310" y="4705350"/>
            <a:ext cx="593725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9353550" y="4761230"/>
            <a:ext cx="718185" cy="21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27760" y="1988820"/>
            <a:ext cx="9984785" cy="251079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813256" y="3421154"/>
            <a:ext cx="1237783" cy="21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69740" y="3274060"/>
            <a:ext cx="142367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45045" y="3274695"/>
            <a:ext cx="144208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68535" y="3274695"/>
            <a:ext cx="137223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94062" y="4118123"/>
            <a:ext cx="533198" cy="181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945044" y="4118123"/>
            <a:ext cx="533198" cy="17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334625" y="3972560"/>
            <a:ext cx="64770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796790" y="3918585"/>
            <a:ext cx="7391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  <p:bldP spid="14" grpId="0" bldLvl="0" animBg="1"/>
      <p:bldP spid="18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7270"/>
            <a:ext cx="11340000" cy="29133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9955" y="3784600"/>
            <a:ext cx="271145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7793" y="4515360"/>
            <a:ext cx="4551234" cy="23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1370"/>
            <a:ext cx="11340000" cy="300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458" y="2722150"/>
            <a:ext cx="2846901" cy="21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979" y="3160990"/>
            <a:ext cx="2999244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54946" y="3590290"/>
            <a:ext cx="780755" cy="19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458" y="4019590"/>
            <a:ext cx="2075667" cy="1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458" y="4420270"/>
            <a:ext cx="2723123" cy="2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080"/>
            <a:ext cx="11340000" cy="383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8848" y="2843677"/>
            <a:ext cx="6179395" cy="21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9326" y="3282393"/>
            <a:ext cx="2085188" cy="18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7361" y="3711572"/>
            <a:ext cx="1494861" cy="1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5397" y="4140751"/>
            <a:ext cx="533198" cy="1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9326" y="4550856"/>
            <a:ext cx="1571032" cy="2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848" y="4970497"/>
            <a:ext cx="4922569" cy="22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2024-11-16T14:49:09Z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