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33" r:id="rId4"/>
    <p:sldId id="34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32965"/>
            <a:ext cx="11544300" cy="2550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6020" y="908685"/>
            <a:ext cx="9840640" cy="584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8972" y="3033818"/>
            <a:ext cx="380856" cy="37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67"/>
          <a:stretch>
            <a:fillRect/>
          </a:stretch>
        </p:blipFill>
        <p:spPr>
          <a:xfrm>
            <a:off x="263525" y="1124585"/>
            <a:ext cx="9360000" cy="49174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9" t="78689" r="55470" b="1674"/>
          <a:stretch>
            <a:fillRect/>
          </a:stretch>
        </p:blipFill>
        <p:spPr>
          <a:xfrm>
            <a:off x="9480550" y="2421255"/>
            <a:ext cx="1757680" cy="15621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9" t="78689" r="26714" b="1674"/>
          <a:stretch>
            <a:fillRect/>
          </a:stretch>
        </p:blipFill>
        <p:spPr>
          <a:xfrm>
            <a:off x="9408795" y="4519295"/>
            <a:ext cx="2150110" cy="15633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336405" y="2204720"/>
            <a:ext cx="2291080" cy="407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05"/>
          <a:stretch>
            <a:fillRect/>
          </a:stretch>
        </p:blipFill>
        <p:spPr>
          <a:xfrm>
            <a:off x="479425" y="1196975"/>
            <a:ext cx="11340000" cy="44326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51630" y="4797425"/>
            <a:ext cx="90614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5" t="55218" r="2288"/>
          <a:stretch>
            <a:fillRect/>
          </a:stretch>
        </p:blipFill>
        <p:spPr>
          <a:xfrm>
            <a:off x="695325" y="1484630"/>
            <a:ext cx="10800000" cy="41487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76675" y="1595755"/>
            <a:ext cx="89979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4425" y="2637155"/>
            <a:ext cx="808990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5595" y="3644900"/>
            <a:ext cx="79311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8570" y="3717290"/>
            <a:ext cx="88963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4653280"/>
            <a:ext cx="98869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73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3596148"/>
            <a:ext cx="1056876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803" y="5082364"/>
            <a:ext cx="1028312" cy="4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837135"/>
            <a:ext cx="84200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3508" y="4152908"/>
            <a:ext cx="395903" cy="33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554" y="4159978"/>
            <a:ext cx="410042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5739" y="4152908"/>
            <a:ext cx="388833" cy="33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2554" y="6189033"/>
            <a:ext cx="410042" cy="31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35739" y="6181963"/>
            <a:ext cx="388833" cy="33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30"/>
          <a:stretch>
            <a:fillRect/>
          </a:stretch>
        </p:blipFill>
        <p:spPr>
          <a:xfrm>
            <a:off x="1343660" y="908685"/>
            <a:ext cx="9403080" cy="1664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185" y="2637155"/>
            <a:ext cx="7200000" cy="401925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938145" y="4018915"/>
            <a:ext cx="6254115" cy="92265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73015" y="4077335"/>
            <a:ext cx="0" cy="8642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27985" y="3933190"/>
            <a:ext cx="4248150" cy="100838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176135" y="4004945"/>
            <a:ext cx="2088515" cy="93662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3035"/>
            <a:ext cx="11340000" cy="4648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9866" y="3300997"/>
            <a:ext cx="409420" cy="35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695325" y="1557020"/>
            <a:ext cx="10800000" cy="3851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6505" y="2695575"/>
            <a:ext cx="70739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899795"/>
            <a:ext cx="9912395" cy="5857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10611" y="4776239"/>
            <a:ext cx="390377" cy="36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2024-11-16T03:52:38Z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