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52" r:id="rId13"/>
    <p:sldId id="327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3081020"/>
            <a:ext cx="727710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37"/>
          <a:stretch>
            <a:fillRect/>
          </a:stretch>
        </p:blipFill>
        <p:spPr>
          <a:xfrm>
            <a:off x="360045" y="899795"/>
            <a:ext cx="11339830" cy="2240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1367363"/>
            <a:ext cx="590327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5" r="77355"/>
          <a:stretch>
            <a:fillRect/>
          </a:stretch>
        </p:blipFill>
        <p:spPr>
          <a:xfrm>
            <a:off x="4812030" y="3213100"/>
            <a:ext cx="2567940" cy="358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" t="57525"/>
          <a:stretch>
            <a:fillRect/>
          </a:stretch>
        </p:blipFill>
        <p:spPr>
          <a:xfrm>
            <a:off x="983660" y="1196975"/>
            <a:ext cx="10427925" cy="1867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61735" y="2340114"/>
            <a:ext cx="590327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1" r="29729"/>
          <a:stretch>
            <a:fillRect/>
          </a:stretch>
        </p:blipFill>
        <p:spPr>
          <a:xfrm>
            <a:off x="4893310" y="2853055"/>
            <a:ext cx="2405380" cy="3687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08685"/>
            <a:ext cx="10067290" cy="4288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 b="4969"/>
          <a:stretch>
            <a:fillRect/>
          </a:stretch>
        </p:blipFill>
        <p:spPr>
          <a:xfrm>
            <a:off x="7392035" y="4221480"/>
            <a:ext cx="4047490" cy="241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767715" y="2327910"/>
            <a:ext cx="6744380" cy="230695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95325" y="3933190"/>
            <a:ext cx="684720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 b="4969"/>
          <a:stretch>
            <a:fillRect/>
          </a:stretch>
        </p:blipFill>
        <p:spPr>
          <a:xfrm>
            <a:off x="7752080" y="2223135"/>
            <a:ext cx="4047490" cy="241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33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4" r="56400"/>
          <a:stretch>
            <a:fillRect/>
          </a:stretch>
        </p:blipFill>
        <p:spPr>
          <a:xfrm>
            <a:off x="4098925" y="2780665"/>
            <a:ext cx="3862070" cy="396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764540"/>
            <a:ext cx="10128930" cy="411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8319" y="1107965"/>
            <a:ext cx="561763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2097" y="2166228"/>
            <a:ext cx="590327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3584" y="3138685"/>
            <a:ext cx="561763" cy="44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9276" y="4196948"/>
            <a:ext cx="590327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4" r="56400"/>
          <a:stretch>
            <a:fillRect/>
          </a:stretch>
        </p:blipFill>
        <p:spPr>
          <a:xfrm>
            <a:off x="7248525" y="3789045"/>
            <a:ext cx="2913380" cy="299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764540"/>
            <a:ext cx="10128930" cy="4107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8171" y="2060897"/>
            <a:ext cx="571284" cy="5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1471" y="4090902"/>
            <a:ext cx="571284" cy="5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4" r="56400"/>
          <a:stretch>
            <a:fillRect/>
          </a:stretch>
        </p:blipFill>
        <p:spPr>
          <a:xfrm>
            <a:off x="6600190" y="3789045"/>
            <a:ext cx="2913380" cy="299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4283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3369" y="4855916"/>
            <a:ext cx="409420" cy="36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20165" y="1196975"/>
            <a:ext cx="9552350" cy="42392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127760" y="1701165"/>
            <a:ext cx="10128930" cy="3162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6657" y="3149544"/>
            <a:ext cx="418942" cy="3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124585"/>
            <a:ext cx="10128930" cy="4392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801" y="3459581"/>
            <a:ext cx="418942" cy="37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97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8" r="13221" b="6711"/>
          <a:stretch>
            <a:fillRect/>
          </a:stretch>
        </p:blipFill>
        <p:spPr>
          <a:xfrm>
            <a:off x="4944110" y="3357245"/>
            <a:ext cx="6859270" cy="32118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520" y="3401060"/>
            <a:ext cx="6850380" cy="310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