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8" r:id="rId5"/>
    <p:sldId id="337" r:id="rId6"/>
    <p:sldId id="336" r:id="rId7"/>
    <p:sldId id="334" r:id="rId8"/>
    <p:sldId id="333" r:id="rId9"/>
    <p:sldId id="352" r:id="rId10"/>
    <p:sldId id="332" r:id="rId11"/>
    <p:sldId id="330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3820" y="3081020"/>
            <a:ext cx="694372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491615" y="3291840"/>
            <a:ext cx="9257030" cy="319722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336405" y="3501390"/>
            <a:ext cx="195453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3432175" y="885190"/>
            <a:ext cx="5443220" cy="254381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477645" y="4265930"/>
            <a:ext cx="359854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078730" y="4255135"/>
            <a:ext cx="586613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55370" y="5085080"/>
            <a:ext cx="195453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009900" y="5013325"/>
            <a:ext cx="499872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008620" y="5085080"/>
            <a:ext cx="292671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415415" y="5877560"/>
            <a:ext cx="416179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11587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 b="67861"/>
          <a:stretch>
            <a:fillRect/>
          </a:stretch>
        </p:blipFill>
        <p:spPr>
          <a:xfrm>
            <a:off x="1343660" y="1781810"/>
            <a:ext cx="10200640" cy="18002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7" r="41796"/>
          <a:stretch>
            <a:fillRect/>
          </a:stretch>
        </p:blipFill>
        <p:spPr>
          <a:xfrm>
            <a:off x="3935730" y="3653790"/>
            <a:ext cx="4417060" cy="28816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6205" y="3688080"/>
            <a:ext cx="4420870" cy="2802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45" r="10046"/>
          <a:stretch>
            <a:fillRect/>
          </a:stretch>
        </p:blipFill>
        <p:spPr>
          <a:xfrm>
            <a:off x="983615" y="1052830"/>
            <a:ext cx="10200640" cy="35039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7" r="41796"/>
          <a:stretch>
            <a:fillRect/>
          </a:stretch>
        </p:blipFill>
        <p:spPr>
          <a:xfrm>
            <a:off x="3935730" y="3653790"/>
            <a:ext cx="4417060" cy="28816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6205" y="3688080"/>
            <a:ext cx="4420870" cy="2802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764540"/>
            <a:ext cx="10092690" cy="48971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21" t="18736" r="11317" b="19552"/>
          <a:stretch>
            <a:fillRect/>
          </a:stretch>
        </p:blipFill>
        <p:spPr>
          <a:xfrm>
            <a:off x="7915910" y="4869180"/>
            <a:ext cx="3067050" cy="1813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899795"/>
            <a:ext cx="10056540" cy="51346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89629" y="2052659"/>
            <a:ext cx="3180151" cy="35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9629" y="2881432"/>
            <a:ext cx="2494609" cy="400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89629" y="3776886"/>
            <a:ext cx="4094206" cy="361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9629" y="4615185"/>
            <a:ext cx="4389370" cy="43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89660" y="5481955"/>
            <a:ext cx="410718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1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61620"/>
            <a:ext cx="11340000" cy="4536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58974" y="4049031"/>
            <a:ext cx="999748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92475" y="5030561"/>
            <a:ext cx="1114005" cy="4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908685"/>
            <a:ext cx="10200685" cy="55156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548495" y="2147570"/>
            <a:ext cx="723900" cy="11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18607" y="3843062"/>
            <a:ext cx="304685" cy="39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21881" y="3843062"/>
            <a:ext cx="342770" cy="39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84753" y="4786189"/>
            <a:ext cx="1114005" cy="45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30545" y="5654040"/>
            <a:ext cx="50673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7435" y="1557020"/>
            <a:ext cx="10056540" cy="3016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23863" y="2893720"/>
            <a:ext cx="314206" cy="391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94392" y="3876998"/>
            <a:ext cx="342770" cy="38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908685"/>
            <a:ext cx="10355580" cy="3710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5955" y="3933190"/>
            <a:ext cx="51435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2783840" y="4725035"/>
            <a:ext cx="6619240" cy="1913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875" y="1004570"/>
            <a:ext cx="10128930" cy="4849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02459" y="2357757"/>
            <a:ext cx="371335" cy="36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81" b="43545"/>
          <a:stretch>
            <a:fillRect/>
          </a:stretch>
        </p:blipFill>
        <p:spPr>
          <a:xfrm>
            <a:off x="695960" y="1341120"/>
            <a:ext cx="10800000" cy="4259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1995" y="4797425"/>
            <a:ext cx="1160145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6" t="57678" r="39721"/>
          <a:stretch>
            <a:fillRect/>
          </a:stretch>
        </p:blipFill>
        <p:spPr>
          <a:xfrm>
            <a:off x="2999740" y="2061210"/>
            <a:ext cx="6228080" cy="2942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367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2395220" y="1917065"/>
            <a:ext cx="7401560" cy="345884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2024-11-17T05:14:13Z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