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54" r:id="rId7"/>
    <p:sldId id="335" r:id="rId8"/>
    <p:sldId id="333" r:id="rId9"/>
    <p:sldId id="355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545" y="3076575"/>
            <a:ext cx="60102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1052830"/>
            <a:ext cx="10200685" cy="2987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305" y="1415721"/>
            <a:ext cx="437984" cy="35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1050" y="1387088"/>
            <a:ext cx="485591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6818" y="1396632"/>
            <a:ext cx="590327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5080" y="2370158"/>
            <a:ext cx="304685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6718" y="2389247"/>
            <a:ext cx="428463" cy="353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0924" y="3324596"/>
            <a:ext cx="457027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1478" y="3343685"/>
            <a:ext cx="590327" cy="3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36894" y="3343685"/>
            <a:ext cx="314206" cy="39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4077335"/>
            <a:ext cx="4391660" cy="244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981075"/>
            <a:ext cx="9912395" cy="2987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3288030" y="3861435"/>
            <a:ext cx="5649595" cy="269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5600" y="3912235"/>
            <a:ext cx="6566535" cy="274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933190"/>
            <a:ext cx="4391660" cy="244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8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3052445" y="4149090"/>
            <a:ext cx="6085840" cy="239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709295"/>
            <a:ext cx="10056540" cy="490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3390" y="2080696"/>
            <a:ext cx="457027" cy="44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5178" y="2128307"/>
            <a:ext cx="428463" cy="35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2332" y="2071174"/>
            <a:ext cx="780755" cy="42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7244" y="3090049"/>
            <a:ext cx="304685" cy="38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997" y="3080527"/>
            <a:ext cx="1094962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5808" y="4070836"/>
            <a:ext cx="209471" cy="38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3675" y="3962400"/>
            <a:ext cx="141414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05808" y="5051622"/>
            <a:ext cx="209471" cy="37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6311900" y="4652645"/>
            <a:ext cx="5049520" cy="199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8" r="10678"/>
          <a:stretch>
            <a:fillRect/>
          </a:stretch>
        </p:blipFill>
        <p:spPr>
          <a:xfrm>
            <a:off x="1055370" y="908480"/>
            <a:ext cx="10128930" cy="3739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798" y="1985759"/>
            <a:ext cx="1047355" cy="4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942" y="2004843"/>
            <a:ext cx="199949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478" y="2949503"/>
            <a:ext cx="457027" cy="4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6181" y="2959045"/>
            <a:ext cx="476070" cy="42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377" y="2920876"/>
            <a:ext cx="771234" cy="4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443" y="2978129"/>
            <a:ext cx="199949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4904105" y="3903980"/>
            <a:ext cx="5561330" cy="219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052830"/>
            <a:ext cx="4467225" cy="2114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6093460"/>
            <a:ext cx="83724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225" y="6050915"/>
            <a:ext cx="1514475" cy="49530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8" t="6284" r="4368"/>
          <a:stretch>
            <a:fillRect/>
          </a:stretch>
        </p:blipFill>
        <p:spPr>
          <a:xfrm>
            <a:off x="5088255" y="2637155"/>
            <a:ext cx="437515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08685"/>
            <a:ext cx="10056540" cy="4178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77692" y="1223684"/>
            <a:ext cx="457027" cy="4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387" y="1233223"/>
            <a:ext cx="466549" cy="4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3108" y="2225304"/>
            <a:ext cx="761712" cy="43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312" y="2273000"/>
            <a:ext cx="1133047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279" y="3246002"/>
            <a:ext cx="1161612" cy="47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8196" y="4333474"/>
            <a:ext cx="1133047" cy="38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8" t="6284" r="4368"/>
          <a:stretch>
            <a:fillRect/>
          </a:stretch>
        </p:blipFill>
        <p:spPr>
          <a:xfrm>
            <a:off x="7752080" y="3933190"/>
            <a:ext cx="3686810" cy="28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50507"/>
          <a:stretch>
            <a:fillRect/>
          </a:stretch>
        </p:blipFill>
        <p:spPr>
          <a:xfrm>
            <a:off x="1319530" y="908685"/>
            <a:ext cx="9552305" cy="201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2331" y="1166470"/>
            <a:ext cx="495113" cy="38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03112" y="1195090"/>
            <a:ext cx="428463" cy="35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7268" y="2158633"/>
            <a:ext cx="771234" cy="43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4472" y="2206333"/>
            <a:ext cx="1142569" cy="39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8" t="6284" r="4368"/>
          <a:stretch>
            <a:fillRect/>
          </a:stretch>
        </p:blipFill>
        <p:spPr>
          <a:xfrm>
            <a:off x="3935730" y="3068955"/>
            <a:ext cx="437515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70" r="15763"/>
          <a:stretch>
            <a:fillRect/>
          </a:stretch>
        </p:blipFill>
        <p:spPr>
          <a:xfrm>
            <a:off x="1343660" y="1124585"/>
            <a:ext cx="9552305" cy="19850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056461" y="1354501"/>
            <a:ext cx="485591" cy="37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98677" y="1344961"/>
            <a:ext cx="476070" cy="4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1398" y="2337124"/>
            <a:ext cx="771234" cy="4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8602" y="2384825"/>
            <a:ext cx="1142569" cy="38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8" t="6284" r="4368"/>
          <a:stretch>
            <a:fillRect/>
          </a:stretch>
        </p:blipFill>
        <p:spPr>
          <a:xfrm>
            <a:off x="3935730" y="3109595"/>
            <a:ext cx="437515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71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85" y="2132965"/>
            <a:ext cx="7200000" cy="40421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56226"/>
          <a:stretch>
            <a:fillRect/>
          </a:stretch>
        </p:blipFill>
        <p:spPr>
          <a:xfrm>
            <a:off x="1055370" y="981075"/>
            <a:ext cx="10056495" cy="1727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13496"/>
          <a:stretch>
            <a:fillRect/>
          </a:stretch>
        </p:blipFill>
        <p:spPr>
          <a:xfrm>
            <a:off x="3072130" y="2853055"/>
            <a:ext cx="6068060" cy="3667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2853055"/>
            <a:ext cx="6069600" cy="3407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78" r="29511"/>
          <a:stretch>
            <a:fillRect/>
          </a:stretch>
        </p:blipFill>
        <p:spPr>
          <a:xfrm>
            <a:off x="2098675" y="1052830"/>
            <a:ext cx="7993380" cy="1931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13496"/>
          <a:stretch>
            <a:fillRect/>
          </a:stretch>
        </p:blipFill>
        <p:spPr>
          <a:xfrm>
            <a:off x="3072130" y="2853055"/>
            <a:ext cx="6068060" cy="3667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700" y="2853055"/>
            <a:ext cx="6069600" cy="3407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80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200" y="4211320"/>
            <a:ext cx="4391660" cy="24491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2024-11-17T03:55:10Z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