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795905" y="3068955"/>
            <a:ext cx="6600235" cy="713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970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352040" y="1341120"/>
            <a:ext cx="7608615" cy="444246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313909" y="2046749"/>
            <a:ext cx="3113501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13909" y="2609182"/>
            <a:ext cx="3113501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84855" y="3162300"/>
            <a:ext cx="2142490" cy="2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08670" y="3724515"/>
            <a:ext cx="1218740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504055" y="4221480"/>
            <a:ext cx="742950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13940" y="4733290"/>
            <a:ext cx="191389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13909" y="5364150"/>
            <a:ext cx="6236523" cy="266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2780"/>
            <a:ext cx="11340000" cy="375220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88800" y="2819387"/>
            <a:ext cx="2951637" cy="21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322" y="3371742"/>
            <a:ext cx="3227758" cy="22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63795" y="3371850"/>
            <a:ext cx="179006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7843" y="3914574"/>
            <a:ext cx="3218236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63964" y="3924097"/>
            <a:ext cx="1790025" cy="21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9757" y="4457406"/>
            <a:ext cx="2380352" cy="24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8800" y="5000238"/>
            <a:ext cx="3875214" cy="26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28980"/>
            <a:ext cx="11340000" cy="3277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7790" y="2334085"/>
            <a:ext cx="4351284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276" y="2886736"/>
            <a:ext cx="3142065" cy="266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276" y="3477500"/>
            <a:ext cx="1437732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276" y="4011094"/>
            <a:ext cx="1256826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190" y="4554216"/>
            <a:ext cx="3751435" cy="2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4864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8268" y="3342413"/>
            <a:ext cx="2294659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754" y="3924297"/>
            <a:ext cx="1723375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754" y="4458485"/>
            <a:ext cx="1856675" cy="2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626" y="5021290"/>
            <a:ext cx="2932594" cy="23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669" y="5574557"/>
            <a:ext cx="5379596" cy="276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614686"/>
            <a:ext cx="4636926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3157670"/>
            <a:ext cx="3532443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59395" y="3757810"/>
            <a:ext cx="1513904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7380" y="4310320"/>
            <a:ext cx="1790025" cy="2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7380" y="4872356"/>
            <a:ext cx="790277" cy="20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942" y="5405814"/>
            <a:ext cx="4475062" cy="2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3125"/>
            <a:ext cx="11340000" cy="3016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757" y="2488981"/>
            <a:ext cx="3618136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940" y="3071495"/>
            <a:ext cx="482155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800" y="3930238"/>
            <a:ext cx="3922821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322" y="4483833"/>
            <a:ext cx="4427455" cy="27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2024-11-16T03:32:51Z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