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3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0620" y="3105150"/>
            <a:ext cx="48101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83970" y="908685"/>
            <a:ext cx="9624740" cy="1817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82111" y="1186321"/>
            <a:ext cx="333249" cy="38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549" y="2085582"/>
            <a:ext cx="2599345" cy="46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2927985" y="2853055"/>
            <a:ext cx="6385560" cy="311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28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r="44740"/>
          <a:stretch>
            <a:fillRect/>
          </a:stretch>
        </p:blipFill>
        <p:spPr>
          <a:xfrm>
            <a:off x="8066405" y="3429000"/>
            <a:ext cx="3439160" cy="326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908685"/>
            <a:ext cx="9840640" cy="3006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2216" y="2244851"/>
            <a:ext cx="742670" cy="34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9546" y="2244851"/>
            <a:ext cx="761712" cy="34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8816" y="2244851"/>
            <a:ext cx="761712" cy="34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0730" y="3151397"/>
            <a:ext cx="285642" cy="33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87581" y="3151397"/>
            <a:ext cx="304685" cy="32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06372" y="3151397"/>
            <a:ext cx="285643" cy="33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r="44740"/>
          <a:stretch>
            <a:fillRect/>
          </a:stretch>
        </p:blipFill>
        <p:spPr>
          <a:xfrm>
            <a:off x="4728210" y="3914775"/>
            <a:ext cx="2935605" cy="278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836930"/>
            <a:ext cx="9984785" cy="282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6582" y="1104027"/>
            <a:ext cx="3903778" cy="4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7388" y="2981807"/>
            <a:ext cx="552241" cy="4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r="44740"/>
          <a:stretch>
            <a:fillRect/>
          </a:stretch>
        </p:blipFill>
        <p:spPr>
          <a:xfrm>
            <a:off x="4334510" y="3515360"/>
            <a:ext cx="3522980" cy="334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343660" y="836295"/>
            <a:ext cx="9612630" cy="4190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70685" y="2691130"/>
            <a:ext cx="617728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0685" y="3573145"/>
            <a:ext cx="9733280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r="44740"/>
          <a:stretch>
            <a:fillRect/>
          </a:stretch>
        </p:blipFill>
        <p:spPr>
          <a:xfrm>
            <a:off x="7248525" y="4221480"/>
            <a:ext cx="2734310" cy="259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837135"/>
            <a:ext cx="11340000" cy="57935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93025" y="3476625"/>
            <a:ext cx="167576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91920" y="1052830"/>
            <a:ext cx="9408840" cy="43770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052830"/>
            <a:ext cx="10056540" cy="477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5800" y="2215111"/>
            <a:ext cx="380856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9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3484495"/>
            <a:ext cx="733148" cy="33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272" y="3484495"/>
            <a:ext cx="761712" cy="33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3484495"/>
            <a:ext cx="771234" cy="33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9823" y="4581237"/>
            <a:ext cx="285643" cy="34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8790" y="4581237"/>
            <a:ext cx="285642" cy="343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412875"/>
            <a:ext cx="10128930" cy="3514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866" y="1689293"/>
            <a:ext cx="971183" cy="49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639" y="2546507"/>
            <a:ext cx="1075919" cy="4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8851" y="4337131"/>
            <a:ext cx="514156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08685"/>
            <a:ext cx="10056540" cy="17189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 b="1505"/>
          <a:stretch>
            <a:fillRect/>
          </a:stretch>
        </p:blipFill>
        <p:spPr>
          <a:xfrm>
            <a:off x="3956685" y="2520950"/>
            <a:ext cx="4396740" cy="30219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2637155"/>
            <a:ext cx="4396740" cy="285432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1055370" y="5556250"/>
            <a:ext cx="7968660" cy="7905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235065" y="5765800"/>
            <a:ext cx="6438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8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2927985" y="2853055"/>
            <a:ext cx="6385560" cy="31184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908685"/>
            <a:ext cx="9912395" cy="2788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2744" y="1204969"/>
            <a:ext cx="314206" cy="38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3374" y="2131412"/>
            <a:ext cx="828362" cy="38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1535" y="3057856"/>
            <a:ext cx="590327" cy="37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2927985" y="3573145"/>
            <a:ext cx="6385560" cy="311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2024-11-16T12:12:08Z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