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3076575"/>
            <a:ext cx="60388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143885" y="1484630"/>
            <a:ext cx="6024290" cy="40760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924810" y="2541270"/>
            <a:ext cx="607441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06090" y="3961130"/>
            <a:ext cx="538416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05785" y="4884420"/>
            <a:ext cx="69138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1280"/>
            <a:ext cx="11340000" cy="4819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31"/>
          <a:stretch>
            <a:fillRect/>
          </a:stretch>
        </p:blipFill>
        <p:spPr>
          <a:xfrm>
            <a:off x="1319530" y="908685"/>
            <a:ext cx="9552350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82511" y="2075085"/>
            <a:ext cx="2828506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38605" y="2811145"/>
            <a:ext cx="425450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82511" y="3759590"/>
            <a:ext cx="2560445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82511" y="4611098"/>
            <a:ext cx="1913401" cy="34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82700" y="5416550"/>
            <a:ext cx="9787255" cy="136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837135"/>
            <a:ext cx="11340000" cy="53062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51" r="13070" b="44091"/>
          <a:stretch>
            <a:fillRect/>
          </a:stretch>
        </p:blipFill>
        <p:spPr>
          <a:xfrm>
            <a:off x="7824470" y="5085080"/>
            <a:ext cx="1736090" cy="1532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27760" y="908685"/>
            <a:ext cx="9840640" cy="54559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268095" y="2146935"/>
            <a:ext cx="452501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9010" y="3463290"/>
            <a:ext cx="393890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13407" y="4879514"/>
            <a:ext cx="2751687" cy="39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60" y="5660390"/>
            <a:ext cx="730504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7135"/>
            <a:ext cx="110031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59850" y="4598035"/>
            <a:ext cx="685165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8490" y="6076750"/>
            <a:ext cx="960812" cy="42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81075"/>
            <a:ext cx="10056540" cy="478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1130" y="2047875"/>
            <a:ext cx="96774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1130" y="4022725"/>
            <a:ext cx="10915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2348865"/>
            <a:ext cx="10056540" cy="2008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25400" y="3678559"/>
            <a:ext cx="1380604" cy="40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19605" y="981075"/>
            <a:ext cx="8400460" cy="52597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54140" y="2317115"/>
            <a:ext cx="396811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8235" y="3642995"/>
            <a:ext cx="3924300" cy="126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99408" y="5249881"/>
            <a:ext cx="2856423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91285" y="1557020"/>
            <a:ext cx="9408840" cy="35629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391150" y="3091180"/>
            <a:ext cx="449262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42575" y="4510435"/>
            <a:ext cx="2808816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00000"/>
            <a:ext cx="107979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08200" y="4903470"/>
            <a:ext cx="464375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970" y="6078855"/>
            <a:ext cx="67468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4"/>
          <a:stretch>
            <a:fillRect/>
          </a:stretch>
        </p:blipFill>
        <p:spPr>
          <a:xfrm>
            <a:off x="2352040" y="1484630"/>
            <a:ext cx="7608615" cy="3393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70175" y="2691765"/>
            <a:ext cx="7059295" cy="106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60345" y="4220210"/>
            <a:ext cx="753618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3125"/>
            <a:ext cx="11340000" cy="28884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