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324" r:id="rId3"/>
    <p:sldId id="332" r:id="rId4"/>
    <p:sldId id="331" r:id="rId5"/>
    <p:sldId id="330" r:id="rId6"/>
    <p:sldId id="329" r:id="rId7"/>
    <p:sldId id="328" r:id="rId8"/>
    <p:sldId id="327" r:id="rId9"/>
    <p:sldId id="326" r:id="rId10"/>
    <p:sldId id="325" r:id="rId11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handoutMaster" Target="handoutMasters/handoutMaster1.xml"/><Relationship Id="rId12" Type="http://schemas.openxmlformats.org/officeDocument/2006/relationships/notesMaster" Target="notesMasters/notesMaster1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017"/>
          <a:stretch>
            <a:fillRect/>
          </a:stretch>
        </p:blipFill>
        <p:spPr>
          <a:xfrm>
            <a:off x="1775460" y="3035300"/>
            <a:ext cx="8616360" cy="8769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341325"/>
            <a:ext cx="11340000" cy="394197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503155" y="2522012"/>
            <a:ext cx="599848" cy="2475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044616" y="2522012"/>
            <a:ext cx="1190176" cy="2475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636645" y="3045460"/>
            <a:ext cx="314325" cy="316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320737" y="3045704"/>
            <a:ext cx="590327" cy="2380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618105" y="3578860"/>
            <a:ext cx="200025" cy="267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140065" y="3578860"/>
            <a:ext cx="923290" cy="267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446530" y="4264478"/>
            <a:ext cx="152342" cy="2094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665271" y="4264478"/>
            <a:ext cx="352292" cy="2094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845425" y="4264660"/>
            <a:ext cx="638175" cy="267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865755" y="4949825"/>
            <a:ext cx="495300" cy="332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8454540" y="4950039"/>
            <a:ext cx="628413" cy="228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1341325"/>
            <a:ext cx="11340000" cy="421224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012391" y="1522394"/>
            <a:ext cx="571284" cy="2668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202315" y="1522394"/>
            <a:ext cx="590327" cy="2668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412038" y="2589750"/>
            <a:ext cx="790277" cy="2191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18587" y="3113899"/>
            <a:ext cx="780755" cy="2191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040451" y="3609457"/>
            <a:ext cx="571284" cy="2763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116371" y="4162195"/>
            <a:ext cx="466549" cy="2191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337630" y="5210492"/>
            <a:ext cx="618891" cy="2287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329895"/>
            <a:ext cx="11340000" cy="41978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116306" y="2035900"/>
            <a:ext cx="228513" cy="2194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134845" y="4659569"/>
            <a:ext cx="228513" cy="2194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1341325"/>
            <a:ext cx="11340000" cy="415761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878839" y="1522505"/>
            <a:ext cx="257078" cy="2097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727001" y="3095915"/>
            <a:ext cx="209471" cy="2097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888109" y="4659789"/>
            <a:ext cx="228513" cy="2193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678"/>
          <a:stretch>
            <a:fillRect/>
          </a:stretch>
        </p:blipFill>
        <p:spPr>
          <a:xfrm>
            <a:off x="1055370" y="1196975"/>
            <a:ext cx="10128930" cy="41173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31345" y="3684753"/>
            <a:ext cx="1942367" cy="2382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520362" y="3713346"/>
            <a:ext cx="2675516" cy="2287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40866" y="4208954"/>
            <a:ext cx="4075163" cy="2478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520362" y="4237547"/>
            <a:ext cx="1666246" cy="2287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596390" y="4761865"/>
            <a:ext cx="3771900" cy="666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454900" y="4771390"/>
            <a:ext cx="3683635" cy="64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9" grpId="0" bldLvl="0" animBg="1"/>
      <p:bldP spid="10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178130"/>
            <a:ext cx="11340000" cy="4502647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826135" y="4634230"/>
            <a:ext cx="3503930" cy="593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2470" y="2868930"/>
            <a:ext cx="3410585" cy="1733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844880"/>
            <a:ext cx="11340000" cy="31225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3166" y="3611446"/>
            <a:ext cx="1637682" cy="2196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93166" y="4136641"/>
            <a:ext cx="4351284" cy="2196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12209" y="4642739"/>
            <a:ext cx="2028060" cy="257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844880"/>
            <a:ext cx="11340000" cy="302189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65022" y="3055543"/>
            <a:ext cx="3656221" cy="2478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55500" y="3579846"/>
            <a:ext cx="4598841" cy="276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8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63</cp:revision>
  <dcterms:created xsi:type="dcterms:W3CDTF">2015-09-16T06:44:00Z</dcterms:created>
  <dcterms:modified xsi:type="dcterms:W3CDTF">2024-11-16T02:29:12Z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